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9"/>
  </p:notesMasterIdLst>
  <p:sldIdLst>
    <p:sldId id="256" r:id="rId2"/>
    <p:sldId id="257" r:id="rId3"/>
    <p:sldId id="258" r:id="rId4"/>
    <p:sldId id="287" r:id="rId5"/>
    <p:sldId id="288" r:id="rId6"/>
    <p:sldId id="259" r:id="rId7"/>
    <p:sldId id="260" r:id="rId8"/>
    <p:sldId id="261" r:id="rId9"/>
    <p:sldId id="262" r:id="rId10"/>
    <p:sldId id="263" r:id="rId11"/>
    <p:sldId id="264" r:id="rId12"/>
    <p:sldId id="265" r:id="rId13"/>
    <p:sldId id="266" r:id="rId14"/>
    <p:sldId id="267" r:id="rId15"/>
    <p:sldId id="297" r:id="rId16"/>
    <p:sldId id="268" r:id="rId17"/>
    <p:sldId id="299" r:id="rId18"/>
    <p:sldId id="269" r:id="rId19"/>
    <p:sldId id="301" r:id="rId20"/>
    <p:sldId id="270" r:id="rId21"/>
    <p:sldId id="303" r:id="rId22"/>
    <p:sldId id="271" r:id="rId23"/>
    <p:sldId id="305" r:id="rId24"/>
    <p:sldId id="272" r:id="rId25"/>
    <p:sldId id="307" r:id="rId26"/>
    <p:sldId id="273" r:id="rId27"/>
    <p:sldId id="309" r:id="rId28"/>
    <p:sldId id="274" r:id="rId29"/>
    <p:sldId id="311" r:id="rId30"/>
    <p:sldId id="275" r:id="rId31"/>
    <p:sldId id="290" r:id="rId32"/>
    <p:sldId id="291" r:id="rId33"/>
    <p:sldId id="281" r:id="rId34"/>
    <p:sldId id="319" r:id="rId35"/>
    <p:sldId id="313" r:id="rId36"/>
    <p:sldId id="314" r:id="rId37"/>
    <p:sldId id="316" r:id="rId38"/>
    <p:sldId id="318" r:id="rId39"/>
    <p:sldId id="320" r:id="rId40"/>
    <p:sldId id="294" r:id="rId41"/>
    <p:sldId id="282" r:id="rId42"/>
    <p:sldId id="292" r:id="rId43"/>
    <p:sldId id="283" r:id="rId44"/>
    <p:sldId id="284" r:id="rId45"/>
    <p:sldId id="285" r:id="rId46"/>
    <p:sldId id="293" r:id="rId47"/>
    <p:sldId id="280" r:id="rId48"/>
  </p:sldIdLst>
  <p:sldSz cx="9144000" cy="6858000" type="screen4x3"/>
  <p:notesSz cx="6858000" cy="9144000"/>
  <p:custDataLst>
    <p:tags r:id="rId50"/>
  </p:custDataLst>
  <p:defaultTextStyle>
    <a:defPPr>
      <a:defRPr lang="en-AU"/>
    </a:defPPr>
    <a:lvl1pPr algn="l" rtl="0" fontAlgn="base">
      <a:spcBef>
        <a:spcPct val="0"/>
      </a:spcBef>
      <a:spcAft>
        <a:spcPct val="0"/>
      </a:spcAft>
      <a:defRPr kern="1200">
        <a:solidFill>
          <a:schemeClr val="tx1"/>
        </a:solidFill>
        <a:latin typeface="Comic Sans MS" pitchFamily="66" charset="0"/>
        <a:ea typeface="+mn-ea"/>
        <a:cs typeface="+mn-cs"/>
      </a:defRPr>
    </a:lvl1pPr>
    <a:lvl2pPr marL="457200" algn="l" rtl="0" fontAlgn="base">
      <a:spcBef>
        <a:spcPct val="0"/>
      </a:spcBef>
      <a:spcAft>
        <a:spcPct val="0"/>
      </a:spcAft>
      <a:defRPr kern="1200">
        <a:solidFill>
          <a:schemeClr val="tx1"/>
        </a:solidFill>
        <a:latin typeface="Comic Sans MS" pitchFamily="66" charset="0"/>
        <a:ea typeface="+mn-ea"/>
        <a:cs typeface="+mn-cs"/>
      </a:defRPr>
    </a:lvl2pPr>
    <a:lvl3pPr marL="914400" algn="l" rtl="0" fontAlgn="base">
      <a:spcBef>
        <a:spcPct val="0"/>
      </a:spcBef>
      <a:spcAft>
        <a:spcPct val="0"/>
      </a:spcAft>
      <a:defRPr kern="1200">
        <a:solidFill>
          <a:schemeClr val="tx1"/>
        </a:solidFill>
        <a:latin typeface="Comic Sans MS" pitchFamily="66" charset="0"/>
        <a:ea typeface="+mn-ea"/>
        <a:cs typeface="+mn-cs"/>
      </a:defRPr>
    </a:lvl3pPr>
    <a:lvl4pPr marL="1371600" algn="l" rtl="0" fontAlgn="base">
      <a:spcBef>
        <a:spcPct val="0"/>
      </a:spcBef>
      <a:spcAft>
        <a:spcPct val="0"/>
      </a:spcAft>
      <a:defRPr kern="1200">
        <a:solidFill>
          <a:schemeClr val="tx1"/>
        </a:solidFill>
        <a:latin typeface="Comic Sans MS" pitchFamily="66" charset="0"/>
        <a:ea typeface="+mn-ea"/>
        <a:cs typeface="+mn-cs"/>
      </a:defRPr>
    </a:lvl4pPr>
    <a:lvl5pPr marL="1828800" algn="l" rtl="0" fontAlgn="base">
      <a:spcBef>
        <a:spcPct val="0"/>
      </a:spcBef>
      <a:spcAft>
        <a:spcPct val="0"/>
      </a:spcAft>
      <a:defRPr kern="1200">
        <a:solidFill>
          <a:schemeClr val="tx1"/>
        </a:solidFill>
        <a:latin typeface="Comic Sans MS" pitchFamily="66" charset="0"/>
        <a:ea typeface="+mn-ea"/>
        <a:cs typeface="+mn-cs"/>
      </a:defRPr>
    </a:lvl5pPr>
    <a:lvl6pPr marL="2286000" algn="l" defTabSz="914400" rtl="0" eaLnBrk="1" latinLnBrk="0" hangingPunct="1">
      <a:defRPr kern="1200">
        <a:solidFill>
          <a:schemeClr val="tx1"/>
        </a:solidFill>
        <a:latin typeface="Comic Sans MS" pitchFamily="66" charset="0"/>
        <a:ea typeface="+mn-ea"/>
        <a:cs typeface="+mn-cs"/>
      </a:defRPr>
    </a:lvl6pPr>
    <a:lvl7pPr marL="2743200" algn="l" defTabSz="914400" rtl="0" eaLnBrk="1" latinLnBrk="0" hangingPunct="1">
      <a:defRPr kern="1200">
        <a:solidFill>
          <a:schemeClr val="tx1"/>
        </a:solidFill>
        <a:latin typeface="Comic Sans MS" pitchFamily="66" charset="0"/>
        <a:ea typeface="+mn-ea"/>
        <a:cs typeface="+mn-cs"/>
      </a:defRPr>
    </a:lvl7pPr>
    <a:lvl8pPr marL="3200400" algn="l" defTabSz="914400" rtl="0" eaLnBrk="1" latinLnBrk="0" hangingPunct="1">
      <a:defRPr kern="1200">
        <a:solidFill>
          <a:schemeClr val="tx1"/>
        </a:solidFill>
        <a:latin typeface="Comic Sans MS" pitchFamily="66" charset="0"/>
        <a:ea typeface="+mn-ea"/>
        <a:cs typeface="+mn-cs"/>
      </a:defRPr>
    </a:lvl8pPr>
    <a:lvl9pPr marL="3657600" algn="l" defTabSz="914400" rtl="0" eaLnBrk="1" latinLnBrk="0" hangingPunct="1">
      <a:defRPr kern="1200">
        <a:solidFill>
          <a:schemeClr val="tx1"/>
        </a:solidFill>
        <a:latin typeface="Comic Sans MS" pitchFamily="6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07" d="100"/>
          <a:sy n="107" d="100"/>
        </p:scale>
        <p:origin x="-101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charset="0"/>
              </a:defRPr>
            </a:lvl1pPr>
          </a:lstStyle>
          <a:p>
            <a:pPr>
              <a:defRPr/>
            </a:pPr>
            <a:endParaRPr lang="en-AU"/>
          </a:p>
        </p:txBody>
      </p:sp>
      <p:sp>
        <p:nvSpPr>
          <p:cNvPr id="1741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charset="0"/>
              </a:defRPr>
            </a:lvl1pPr>
          </a:lstStyle>
          <a:p>
            <a:pPr>
              <a:defRPr/>
            </a:pPr>
            <a:endParaRPr lang="en-AU"/>
          </a:p>
        </p:txBody>
      </p:sp>
      <p:sp>
        <p:nvSpPr>
          <p:cNvPr id="399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charset="0"/>
              </a:defRPr>
            </a:lvl1pPr>
          </a:lstStyle>
          <a:p>
            <a:pPr>
              <a:defRPr/>
            </a:pPr>
            <a:endParaRPr lang="en-AU"/>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charset="0"/>
              </a:defRPr>
            </a:lvl1pPr>
          </a:lstStyle>
          <a:p>
            <a:pPr>
              <a:defRPr/>
            </a:pPr>
            <a:fld id="{440E3269-7FCB-4141-B27A-A1E5AE45F097}" type="slidenum">
              <a:rPr lang="en-AU"/>
              <a:pPr>
                <a:defRPr/>
              </a:pPr>
              <a:t>‹#›</a:t>
            </a:fld>
            <a:endParaRPr lang="en-AU"/>
          </a:p>
        </p:txBody>
      </p:sp>
    </p:spTree>
    <p:extLst>
      <p:ext uri="{BB962C8B-B14F-4D97-AF65-F5344CB8AC3E}">
        <p14:creationId xmlns:p14="http://schemas.microsoft.com/office/powerpoint/2010/main" val="17493711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AU" dirty="0" smtClean="0"/>
              <a:t>Our children are more likely to make the most of their potential as they’ll extend themselves both socially and learning-wise</a:t>
            </a:r>
          </a:p>
          <a:p>
            <a:pPr eaLnBrk="1" hangingPunct="1"/>
            <a:r>
              <a:rPr lang="en-AU" dirty="0" smtClean="0"/>
              <a:t>Fears and little worries though present , don’t stop them from trying new activities</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8</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7DBD23DA-A6A9-4B89-9D3E-E693DC1B33DA}" type="slidenum">
              <a:rPr lang="en-AU">
                <a:latin typeface="Arial" charset="0"/>
              </a:rPr>
              <a:pPr eaLnBrk="1" hangingPunct="1"/>
              <a:t>24</a:t>
            </a:fld>
            <a:endParaRPr lang="en-AU">
              <a:latin typeface="Arial" charset="0"/>
            </a:endParaRPr>
          </a:p>
        </p:txBody>
      </p:sp>
      <p:sp>
        <p:nvSpPr>
          <p:cNvPr id="47107" name="Slide Image Placeholder 1"/>
          <p:cNvSpPr>
            <a:spLocks noGrp="1" noRot="1" noChangeAspect="1" noTextEdit="1"/>
          </p:cNvSpPr>
          <p:nvPr>
            <p:ph type="sldImg"/>
          </p:nvPr>
        </p:nvSpPr>
        <p:spPr>
          <a:ln/>
        </p:spPr>
      </p:sp>
      <p:sp>
        <p:nvSpPr>
          <p:cNvPr id="47108" name="Notes Placeholder 2"/>
          <p:cNvSpPr>
            <a:spLocks noGrp="1"/>
          </p:cNvSpPr>
          <p:nvPr>
            <p:ph type="body" idx="1"/>
          </p:nvPr>
        </p:nvSpPr>
        <p:spPr>
          <a:noFill/>
        </p:spPr>
        <p:txBody>
          <a:bodyPr/>
          <a:lstStyle/>
          <a:p>
            <a:pPr eaLnBrk="1" hangingPunct="1"/>
            <a:endParaRPr lang="en-US" smtClean="0"/>
          </a:p>
        </p:txBody>
      </p:sp>
      <p:sp>
        <p:nvSpPr>
          <p:cNvPr id="47109"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B803C332-D987-4D76-B520-C0040A4A35A6}" type="slidenum">
              <a:rPr lang="en-AU" sz="1200">
                <a:latin typeface="Calibri" pitchFamily="34" charset="0"/>
                <a:cs typeface="Arial" charset="0"/>
              </a:rPr>
              <a:pPr algn="r" eaLnBrk="1" hangingPunct="1"/>
              <a:t>24</a:t>
            </a:fld>
            <a:endParaRPr lang="en-AU" sz="1200">
              <a:latin typeface="Calibri" pitchFamily="34"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2377F590-D697-4E19-AEF4-FA443C38D640}" type="slidenum">
              <a:rPr lang="en-AU">
                <a:latin typeface="Arial" charset="0"/>
              </a:rPr>
              <a:pPr eaLnBrk="1" hangingPunct="1"/>
              <a:t>26</a:t>
            </a:fld>
            <a:endParaRPr lang="en-AU">
              <a:latin typeface="Arial" charset="0"/>
            </a:endParaRPr>
          </a:p>
        </p:txBody>
      </p:sp>
      <p:sp>
        <p:nvSpPr>
          <p:cNvPr id="48131" name="Slide Image Placeholder 1"/>
          <p:cNvSpPr>
            <a:spLocks noGrp="1" noRot="1" noChangeAspect="1" noTextEdit="1"/>
          </p:cNvSpPr>
          <p:nvPr>
            <p:ph type="sldImg"/>
          </p:nvPr>
        </p:nvSpPr>
        <p:spPr>
          <a:ln/>
        </p:spPr>
      </p:sp>
      <p:sp>
        <p:nvSpPr>
          <p:cNvPr id="48132" name="Notes Placeholder 2"/>
          <p:cNvSpPr>
            <a:spLocks noGrp="1"/>
          </p:cNvSpPr>
          <p:nvPr>
            <p:ph type="body" idx="1"/>
          </p:nvPr>
        </p:nvSpPr>
        <p:spPr>
          <a:noFill/>
        </p:spPr>
        <p:txBody>
          <a:bodyPr/>
          <a:lstStyle/>
          <a:p>
            <a:pPr eaLnBrk="1" hangingPunct="1"/>
            <a:endParaRPr lang="en-US" smtClean="0"/>
          </a:p>
        </p:txBody>
      </p:sp>
      <p:sp>
        <p:nvSpPr>
          <p:cNvPr id="48133"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9592C025-8745-4575-A0BF-0B3567497213}" type="slidenum">
              <a:rPr lang="en-AU" sz="1200">
                <a:latin typeface="Calibri" pitchFamily="34" charset="0"/>
                <a:cs typeface="Arial" charset="0"/>
              </a:rPr>
              <a:pPr algn="r" eaLnBrk="1" hangingPunct="1"/>
              <a:t>26</a:t>
            </a:fld>
            <a:endParaRPr lang="en-AU" sz="1200">
              <a:latin typeface="Calibri" pitchFamily="34"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1F209CB5-8282-41A2-8421-A94492450F13}" type="slidenum">
              <a:rPr lang="en-AU">
                <a:latin typeface="Arial" charset="0"/>
              </a:rPr>
              <a:pPr eaLnBrk="1" hangingPunct="1"/>
              <a:t>28</a:t>
            </a:fld>
            <a:endParaRPr lang="en-AU">
              <a:latin typeface="Arial" charset="0"/>
            </a:endParaRPr>
          </a:p>
        </p:txBody>
      </p:sp>
      <p:sp>
        <p:nvSpPr>
          <p:cNvPr id="49155" name="Slide Image Placeholder 1"/>
          <p:cNvSpPr>
            <a:spLocks noGrp="1" noRot="1" noChangeAspect="1" noTextEdit="1"/>
          </p:cNvSpPr>
          <p:nvPr>
            <p:ph type="sldImg"/>
          </p:nvPr>
        </p:nvSpPr>
        <p:spPr>
          <a:ln/>
        </p:spPr>
      </p:sp>
      <p:sp>
        <p:nvSpPr>
          <p:cNvPr id="49156" name="Notes Placeholder 2"/>
          <p:cNvSpPr>
            <a:spLocks noGrp="1"/>
          </p:cNvSpPr>
          <p:nvPr>
            <p:ph type="body" idx="1"/>
          </p:nvPr>
        </p:nvSpPr>
        <p:spPr>
          <a:noFill/>
        </p:spPr>
        <p:txBody>
          <a:bodyPr/>
          <a:lstStyle/>
          <a:p>
            <a:pPr eaLnBrk="1" hangingPunct="1"/>
            <a:endParaRPr lang="en-US" smtClean="0"/>
          </a:p>
        </p:txBody>
      </p:sp>
      <p:sp>
        <p:nvSpPr>
          <p:cNvPr id="49157"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C7320DF4-B638-43EF-B501-5B46D96ACC65}" type="slidenum">
              <a:rPr lang="en-AU" sz="1200">
                <a:latin typeface="Calibri" pitchFamily="34" charset="0"/>
                <a:cs typeface="Arial" charset="0"/>
              </a:rPr>
              <a:pPr algn="r" eaLnBrk="1" hangingPunct="1"/>
              <a:t>28</a:t>
            </a:fld>
            <a:endParaRPr lang="en-AU" sz="1200">
              <a:latin typeface="Calibri" pitchFamily="34"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400550"/>
            <a:ext cx="5486399" cy="3600450"/>
          </a:xfrm>
          <a:prstGeom prst="rect">
            <a:avLst/>
          </a:prstGeom>
        </p:spPr>
        <p:txBody>
          <a:bodyPr lIns="91425" tIns="91425" rIns="91425" bIns="91425" anchor="ctr" anchorCtr="0">
            <a:noAutofit/>
          </a:bodyPr>
          <a:lstStyle/>
          <a:p>
            <a:pPr>
              <a:spcBef>
                <a:spcPts val="0"/>
              </a:spcBef>
              <a:buNone/>
            </a:pPr>
            <a:endParaRPr/>
          </a:p>
        </p:txBody>
      </p:sp>
      <p:sp>
        <p:nvSpPr>
          <p:cNvPr id="178" name="Shape 178"/>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This is a strengths based approach</a:t>
            </a:r>
          </a:p>
          <a:p>
            <a:pPr eaLnBrk="1" hangingPunct="1">
              <a:lnSpc>
                <a:spcPct val="80000"/>
              </a:lnSpc>
            </a:pPr>
            <a:r>
              <a:rPr lang="en-AU" sz="1200" dirty="0" smtClean="0"/>
              <a:t>Looking at each factor, give yourself a score out of 10</a:t>
            </a:r>
          </a:p>
          <a:p>
            <a:pPr eaLnBrk="1" hangingPunct="1">
              <a:lnSpc>
                <a:spcPct val="80000"/>
              </a:lnSpc>
            </a:pPr>
            <a:r>
              <a:rPr lang="en-AU" sz="1200" dirty="0" smtClean="0"/>
              <a:t>Now find your top 3 scores</a:t>
            </a:r>
          </a:p>
          <a:p>
            <a:pPr eaLnBrk="1" hangingPunct="1">
              <a:lnSpc>
                <a:spcPct val="80000"/>
              </a:lnSpc>
            </a:pPr>
            <a:r>
              <a:rPr lang="en-AU" sz="1200" dirty="0" smtClean="0"/>
              <a:t>These are your key strengths</a:t>
            </a:r>
          </a:p>
          <a:p>
            <a:pPr eaLnBrk="1" hangingPunct="1">
              <a:lnSpc>
                <a:spcPct val="80000"/>
              </a:lnSpc>
            </a:pPr>
            <a:r>
              <a:rPr lang="en-AU" sz="1200" dirty="0" smtClean="0"/>
              <a:t>How do they look compared to a 0/10</a:t>
            </a:r>
          </a:p>
          <a:p>
            <a:pPr eaLnBrk="1" hangingPunct="1">
              <a:lnSpc>
                <a:spcPct val="80000"/>
              </a:lnSpc>
            </a:pPr>
            <a:r>
              <a:rPr lang="en-AU" sz="1200" dirty="0" smtClean="0"/>
              <a:t>How can you make them even stronger</a:t>
            </a:r>
          </a:p>
          <a:p>
            <a:pPr eaLnBrk="1" hangingPunct="1">
              <a:lnSpc>
                <a:spcPct val="80000"/>
              </a:lnSpc>
            </a:pPr>
            <a:r>
              <a:rPr lang="en-AU" sz="1200" dirty="0" smtClean="0"/>
              <a:t>If it works do it again and again, make them stronger</a:t>
            </a:r>
          </a:p>
          <a:p>
            <a:pPr eaLnBrk="1" hangingPunct="1">
              <a:lnSpc>
                <a:spcPct val="80000"/>
              </a:lnSpc>
            </a:pPr>
            <a:r>
              <a:rPr lang="en-AU" sz="1200" dirty="0" smtClean="0"/>
              <a:t>Find the links between the 3 strong factors</a:t>
            </a:r>
          </a:p>
          <a:p>
            <a:pPr eaLnBrk="1" hangingPunct="1">
              <a:lnSpc>
                <a:spcPct val="80000"/>
              </a:lnSpc>
            </a:pPr>
            <a:r>
              <a:rPr lang="en-AU" sz="1200" dirty="0" smtClean="0"/>
              <a:t>If it isn’t working well try something new</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30</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How would you like things to be?</a:t>
            </a:r>
          </a:p>
          <a:p>
            <a:pPr eaLnBrk="1" hangingPunct="1">
              <a:lnSpc>
                <a:spcPct val="80000"/>
              </a:lnSpc>
            </a:pPr>
            <a:r>
              <a:rPr lang="en-AU" sz="1200" dirty="0" smtClean="0"/>
              <a:t>What could you do to make that happen?</a:t>
            </a:r>
          </a:p>
          <a:p>
            <a:pPr eaLnBrk="1" hangingPunct="1">
              <a:lnSpc>
                <a:spcPct val="80000"/>
              </a:lnSpc>
            </a:pPr>
            <a:r>
              <a:rPr lang="en-AU" sz="1200" dirty="0" smtClean="0"/>
              <a:t>What have you tried doing to make the situation better?</a:t>
            </a:r>
          </a:p>
          <a:p>
            <a:pPr eaLnBrk="1" hangingPunct="1">
              <a:lnSpc>
                <a:spcPct val="80000"/>
              </a:lnSpc>
            </a:pPr>
            <a:r>
              <a:rPr lang="en-AU" sz="1200" dirty="0" smtClean="0"/>
              <a:t>What are some options you could try?</a:t>
            </a:r>
          </a:p>
          <a:p>
            <a:pPr eaLnBrk="1" hangingPunct="1">
              <a:lnSpc>
                <a:spcPct val="80000"/>
              </a:lnSpc>
            </a:pPr>
            <a:r>
              <a:rPr lang="en-AU" sz="1200" dirty="0" smtClean="0"/>
              <a:t>When have things worked in the past?</a:t>
            </a:r>
          </a:p>
          <a:p>
            <a:pPr eaLnBrk="1" hangingPunct="1">
              <a:lnSpc>
                <a:spcPct val="80000"/>
              </a:lnSpc>
            </a:pPr>
            <a:r>
              <a:rPr lang="en-AU" sz="1200" dirty="0" smtClean="0"/>
              <a:t>What did you do differently than?</a:t>
            </a:r>
          </a:p>
          <a:p>
            <a:pPr eaLnBrk="1" hangingPunct="1">
              <a:lnSpc>
                <a:spcPct val="80000"/>
              </a:lnSpc>
            </a:pPr>
            <a:r>
              <a:rPr lang="en-AU" sz="1200" dirty="0" smtClean="0"/>
              <a:t>What could you try again this time?</a:t>
            </a:r>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32</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To know they are loved and lovable</a:t>
            </a:r>
          </a:p>
          <a:p>
            <a:pPr eaLnBrk="1" hangingPunct="1">
              <a:lnSpc>
                <a:spcPct val="80000"/>
              </a:lnSpc>
            </a:pPr>
            <a:r>
              <a:rPr lang="en-AU" sz="1200" dirty="0" smtClean="0"/>
              <a:t>Families (in all the many forms of today)</a:t>
            </a:r>
          </a:p>
          <a:p>
            <a:pPr eaLnBrk="1" hangingPunct="1">
              <a:lnSpc>
                <a:spcPct val="80000"/>
              </a:lnSpc>
            </a:pPr>
            <a:r>
              <a:rPr lang="en-AU" sz="1200" dirty="0" smtClean="0"/>
              <a:t>Supervision, limit setting and support</a:t>
            </a:r>
          </a:p>
          <a:p>
            <a:pPr eaLnBrk="1" hangingPunct="1">
              <a:lnSpc>
                <a:spcPct val="80000"/>
              </a:lnSpc>
            </a:pPr>
            <a:r>
              <a:rPr lang="en-AU" sz="1200" dirty="0" smtClean="0"/>
              <a:t>To make a contribution</a:t>
            </a:r>
          </a:p>
          <a:p>
            <a:pPr eaLnBrk="1" hangingPunct="1">
              <a:lnSpc>
                <a:spcPct val="80000"/>
              </a:lnSpc>
            </a:pPr>
            <a:r>
              <a:rPr lang="en-AU" sz="1200" dirty="0" smtClean="0"/>
              <a:t>To feel they can succeed</a:t>
            </a:r>
          </a:p>
          <a:p>
            <a:pPr eaLnBrk="1" hangingPunct="1">
              <a:lnSpc>
                <a:spcPct val="80000"/>
              </a:lnSpc>
            </a:pPr>
            <a:r>
              <a:rPr lang="en-AU" sz="1200" dirty="0" smtClean="0"/>
              <a:t>To feel good about themselves</a:t>
            </a:r>
          </a:p>
          <a:p>
            <a:pPr eaLnBrk="1" hangingPunct="1">
              <a:lnSpc>
                <a:spcPct val="80000"/>
              </a:lnSpc>
            </a:pPr>
            <a:r>
              <a:rPr lang="en-AU" sz="1200" dirty="0" smtClean="0"/>
              <a:t>To try new things</a:t>
            </a:r>
          </a:p>
          <a:p>
            <a:pPr eaLnBrk="1" hangingPunct="1">
              <a:lnSpc>
                <a:spcPct val="80000"/>
              </a:lnSpc>
            </a:pPr>
            <a:r>
              <a:rPr lang="en-AU" sz="1200" dirty="0" smtClean="0"/>
              <a:t>To feel included and appreciated</a:t>
            </a:r>
          </a:p>
          <a:p>
            <a:pPr eaLnBrk="1" hangingPunct="1">
              <a:lnSpc>
                <a:spcPct val="80000"/>
              </a:lnSpc>
            </a:pPr>
            <a:r>
              <a:rPr lang="en-AU" sz="1200" dirty="0" smtClean="0"/>
              <a:t>Other people for support</a:t>
            </a:r>
          </a:p>
          <a:p>
            <a:pPr eaLnBrk="1" hangingPunct="1">
              <a:lnSpc>
                <a:spcPct val="80000"/>
              </a:lnSpc>
            </a:pPr>
            <a:r>
              <a:rPr lang="en-AU" sz="1200" dirty="0" smtClean="0"/>
              <a:t>A sense of optimism</a:t>
            </a:r>
          </a:p>
          <a:p>
            <a:pPr eaLnBrk="1" hangingPunct="1">
              <a:lnSpc>
                <a:spcPct val="80000"/>
              </a:lnSpc>
            </a:pPr>
            <a:r>
              <a:rPr lang="en-AU" sz="1200" dirty="0" smtClean="0"/>
              <a:t>To learn to persist</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33</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smtClean="0"/>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B739FC4B-8D41-46D0-8EA0-192767FD40DB}" type="slidenum">
              <a:rPr lang="en-AU" altLang="en-US">
                <a:latin typeface="Calibri" pitchFamily="34" charset="0"/>
              </a:rPr>
              <a:pPr eaLnBrk="1" hangingPunct="1"/>
              <a:t>35</a:t>
            </a:fld>
            <a:endParaRPr lang="en-AU" altLang="en-US">
              <a:latin typeface="Calibri"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smtClean="0"/>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25357431-EF69-461A-B354-8CBA0E90C91B}" type="slidenum">
              <a:rPr lang="en-AU" altLang="en-US">
                <a:solidFill>
                  <a:srgbClr val="000000"/>
                </a:solidFill>
              </a:rPr>
              <a:pPr eaLnBrk="1" hangingPunct="1"/>
              <a:t>36</a:t>
            </a:fld>
            <a:endParaRPr lang="en-AU" altLang="en-US">
              <a:solidFill>
                <a:srgbClr val="000000"/>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smtClean="0"/>
          </a:p>
        </p:txBody>
      </p:sp>
      <p:sp>
        <p:nvSpPr>
          <p:cNvPr id="102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5D30B767-37AA-4070-8D58-E6A7540A91CB}" type="slidenum">
              <a:rPr lang="en-AU" altLang="en-US">
                <a:latin typeface="Calibri" pitchFamily="34" charset="0"/>
              </a:rPr>
              <a:pPr eaLnBrk="1" hangingPunct="1"/>
              <a:t>37</a:t>
            </a:fld>
            <a:endParaRPr lang="en-AU" altLang="en-US">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Dramatically different ways of thinking</a:t>
            </a:r>
          </a:p>
          <a:p>
            <a:pPr eaLnBrk="1" hangingPunct="1">
              <a:lnSpc>
                <a:spcPct val="80000"/>
              </a:lnSpc>
            </a:pPr>
            <a:r>
              <a:rPr lang="en-AU" sz="1200" dirty="0" smtClean="0"/>
              <a:t>Different experiences each will be exposed to</a:t>
            </a:r>
          </a:p>
          <a:p>
            <a:pPr eaLnBrk="1" hangingPunct="1">
              <a:lnSpc>
                <a:spcPct val="80000"/>
              </a:lnSpc>
            </a:pPr>
            <a:r>
              <a:rPr lang="en-AU" sz="1200" dirty="0" smtClean="0"/>
              <a:t>The ‘P’ will avoid new situations and give up easily</a:t>
            </a:r>
          </a:p>
          <a:p>
            <a:pPr eaLnBrk="1" hangingPunct="1">
              <a:lnSpc>
                <a:spcPct val="80000"/>
              </a:lnSpc>
            </a:pPr>
            <a:r>
              <a:rPr lang="en-AU" sz="1200" dirty="0" smtClean="0"/>
              <a:t>More failure = more ‘P’ thinking</a:t>
            </a:r>
          </a:p>
          <a:p>
            <a:pPr eaLnBrk="1" hangingPunct="1">
              <a:lnSpc>
                <a:spcPct val="80000"/>
              </a:lnSpc>
            </a:pPr>
            <a:r>
              <a:rPr lang="en-AU" sz="1200" dirty="0" smtClean="0"/>
              <a:t>The ‘O’ will keep going and try new things, experiencing success = ‘O’ thinking</a:t>
            </a:r>
          </a:p>
          <a:p>
            <a:pPr eaLnBrk="1" hangingPunct="1">
              <a:lnSpc>
                <a:spcPct val="80000"/>
              </a:lnSpc>
            </a:pPr>
            <a:r>
              <a:rPr lang="en-AU" sz="1200" dirty="0" smtClean="0"/>
              <a:t>‘O’ language essential for building resilience (more about this a little later)</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12</a:t>
            </a:fld>
            <a:endParaRPr lang="en-A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AU" altLang="en-US" smtClean="0"/>
          </a:p>
        </p:txBody>
      </p:sp>
      <p:sp>
        <p:nvSpPr>
          <p:cNvPr id="112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9EA31BCC-6986-43AD-B4CB-15B3D4F8CEA4}" type="slidenum">
              <a:rPr lang="en-AU" altLang="en-US">
                <a:latin typeface="Calibri" pitchFamily="34" charset="0"/>
              </a:rPr>
              <a:pPr eaLnBrk="1" hangingPunct="1"/>
              <a:t>38</a:t>
            </a:fld>
            <a:endParaRPr lang="en-AU" altLang="en-US">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90000"/>
              </a:lnSpc>
            </a:pPr>
            <a:r>
              <a:rPr lang="en-AU" sz="1200" dirty="0" smtClean="0"/>
              <a:t>Show interest in what your child is learning</a:t>
            </a:r>
          </a:p>
          <a:p>
            <a:pPr eaLnBrk="1" hangingPunct="1">
              <a:lnSpc>
                <a:spcPct val="90000"/>
              </a:lnSpc>
            </a:pPr>
            <a:r>
              <a:rPr lang="en-AU" sz="1200" dirty="0" smtClean="0"/>
              <a:t>Help them to learn to do things for themselves instead of you always having the answers</a:t>
            </a:r>
          </a:p>
          <a:p>
            <a:pPr eaLnBrk="1" hangingPunct="1">
              <a:lnSpc>
                <a:spcPct val="90000"/>
              </a:lnSpc>
            </a:pPr>
            <a:r>
              <a:rPr lang="en-AU" sz="1200" dirty="0" smtClean="0"/>
              <a:t>Give your child choices and then be prepared to let them have his choice</a:t>
            </a:r>
          </a:p>
          <a:p>
            <a:pPr eaLnBrk="1" hangingPunct="1">
              <a:lnSpc>
                <a:spcPct val="90000"/>
              </a:lnSpc>
            </a:pPr>
            <a:r>
              <a:rPr lang="en-AU" sz="1200" dirty="0" smtClean="0"/>
              <a:t>Start to teach how to solve problems in all the different shapes and sizes</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41</a:t>
            </a:fld>
            <a:endParaRPr lang="en-A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AU" sz="1200" dirty="0" smtClean="0"/>
              <a:t>Give approval and encouragement for trying new things</a:t>
            </a:r>
          </a:p>
          <a:p>
            <a:pPr>
              <a:buFontTx/>
              <a:buChar char="•"/>
            </a:pPr>
            <a:r>
              <a:rPr lang="en-AU" sz="1200" dirty="0" smtClean="0"/>
              <a:t>Give your child lots of time to do what they are good at. It is tempting to keep them practising what they aren’t good at, and maybe this is necessary, but they also need time to succeed</a:t>
            </a:r>
          </a:p>
          <a:p>
            <a:pPr>
              <a:buFontTx/>
              <a:buChar char="•"/>
            </a:pPr>
            <a:r>
              <a:rPr lang="en-AU" sz="1200" dirty="0" smtClean="0"/>
              <a:t>Provide encouragement to attempt difficult tasks, and respond positively to your child’s mistakes. This teaches your child how to handle challenges better next time</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42</a:t>
            </a:fld>
            <a:endParaRPr lang="en-A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Model confident mindsets</a:t>
            </a:r>
          </a:p>
          <a:p>
            <a:pPr eaLnBrk="1" hangingPunct="1">
              <a:lnSpc>
                <a:spcPct val="80000"/>
              </a:lnSpc>
            </a:pPr>
            <a:r>
              <a:rPr lang="en-AU" sz="1200" dirty="0" smtClean="0"/>
              <a:t>Encourage them to look for the bright side</a:t>
            </a:r>
          </a:p>
          <a:p>
            <a:pPr eaLnBrk="1" hangingPunct="1">
              <a:lnSpc>
                <a:spcPct val="80000"/>
              </a:lnSpc>
            </a:pPr>
            <a:r>
              <a:rPr lang="en-AU" sz="1200" dirty="0" smtClean="0"/>
              <a:t>Help them understand self-talk</a:t>
            </a:r>
          </a:p>
          <a:p>
            <a:pPr eaLnBrk="1" hangingPunct="1">
              <a:lnSpc>
                <a:spcPct val="80000"/>
              </a:lnSpc>
            </a:pPr>
            <a:r>
              <a:rPr lang="en-AU" sz="1200" dirty="0" smtClean="0"/>
              <a:t>Recognise effort and improvement</a:t>
            </a:r>
          </a:p>
          <a:p>
            <a:pPr eaLnBrk="1" hangingPunct="1">
              <a:lnSpc>
                <a:spcPct val="80000"/>
              </a:lnSpc>
            </a:pPr>
            <a:r>
              <a:rPr lang="en-AU" sz="1200" dirty="0" smtClean="0"/>
              <a:t>Focus on strengths and assets</a:t>
            </a:r>
          </a:p>
          <a:p>
            <a:pPr eaLnBrk="1" hangingPunct="1">
              <a:lnSpc>
                <a:spcPct val="80000"/>
              </a:lnSpc>
            </a:pPr>
            <a:r>
              <a:rPr lang="en-AU" sz="1200" dirty="0" smtClean="0"/>
              <a:t>Accept errors as part of learning</a:t>
            </a:r>
          </a:p>
          <a:p>
            <a:pPr eaLnBrk="1" hangingPunct="1">
              <a:lnSpc>
                <a:spcPct val="80000"/>
              </a:lnSpc>
            </a:pPr>
            <a:r>
              <a:rPr lang="en-AU" sz="1200" dirty="0" smtClean="0"/>
              <a:t>Give them real responsibility at home</a:t>
            </a:r>
          </a:p>
          <a:p>
            <a:pPr eaLnBrk="1" hangingPunct="1">
              <a:lnSpc>
                <a:spcPct val="80000"/>
              </a:lnSpc>
            </a:pPr>
            <a:r>
              <a:rPr lang="en-AU" sz="1200" dirty="0" smtClean="0"/>
              <a:t>Develop self help skills from an early age</a:t>
            </a:r>
          </a:p>
          <a:p>
            <a:pPr eaLnBrk="1" hangingPunct="1">
              <a:lnSpc>
                <a:spcPct val="80000"/>
              </a:lnSpc>
            </a:pPr>
            <a:r>
              <a:rPr lang="en-AU" sz="1200" dirty="0" smtClean="0"/>
              <a:t>Spend regular time teaching and training</a:t>
            </a:r>
          </a:p>
          <a:p>
            <a:pPr eaLnBrk="1" hangingPunct="1">
              <a:lnSpc>
                <a:spcPct val="80000"/>
              </a:lnSpc>
            </a:pPr>
            <a:r>
              <a:rPr lang="en-AU" sz="1200" dirty="0" smtClean="0"/>
              <a:t>Build scaffolds to success and independence</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44</a:t>
            </a:fld>
            <a:endParaRPr lang="en-A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High self esteem allows you to cope with whatever comes along</a:t>
            </a:r>
          </a:p>
          <a:p>
            <a:pPr eaLnBrk="1" hangingPunct="1">
              <a:lnSpc>
                <a:spcPct val="80000"/>
              </a:lnSpc>
            </a:pPr>
            <a:r>
              <a:rPr lang="en-AU" sz="1200" dirty="0" smtClean="0"/>
              <a:t>High self esteem gives you courage to try new things. It can be scary trying something you’ve never done before. Have a go!</a:t>
            </a:r>
          </a:p>
          <a:p>
            <a:pPr eaLnBrk="1" hangingPunct="1">
              <a:lnSpc>
                <a:spcPct val="80000"/>
              </a:lnSpc>
            </a:pPr>
            <a:r>
              <a:rPr lang="en-AU" sz="1200" dirty="0" smtClean="0"/>
              <a:t>High self esteem allows you to make good judgements and decisions. You won’t be so worried about what other kids think or say</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45</a:t>
            </a:fld>
            <a:endParaRPr lang="en-AU"/>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609600" indent="-609600" eaLnBrk="1" hangingPunct="1">
              <a:lnSpc>
                <a:spcPct val="80000"/>
              </a:lnSpc>
              <a:buFontTx/>
              <a:buAutoNum type="arabicPeriod"/>
            </a:pPr>
            <a:r>
              <a:rPr lang="en-AU" sz="1200" dirty="0" smtClean="0"/>
              <a:t>Try to improve the way you talk to yourself</a:t>
            </a:r>
          </a:p>
          <a:p>
            <a:pPr marL="609600" indent="-609600" eaLnBrk="1" hangingPunct="1">
              <a:lnSpc>
                <a:spcPct val="80000"/>
              </a:lnSpc>
              <a:buFontTx/>
              <a:buAutoNum type="arabicPeriod"/>
            </a:pPr>
            <a:r>
              <a:rPr lang="en-AU" sz="1200" dirty="0" smtClean="0"/>
              <a:t>Give yourself credit for even the little things you do well</a:t>
            </a:r>
          </a:p>
          <a:p>
            <a:pPr marL="609600" indent="-609600" eaLnBrk="1" hangingPunct="1">
              <a:lnSpc>
                <a:spcPct val="80000"/>
              </a:lnSpc>
              <a:buFontTx/>
              <a:buAutoNum type="arabicPeriod"/>
            </a:pPr>
            <a:r>
              <a:rPr lang="en-AU" sz="1200" dirty="0" smtClean="0"/>
              <a:t>Face your fears one at a time, slowly and gently</a:t>
            </a:r>
          </a:p>
          <a:p>
            <a:pPr marL="609600" indent="-609600" eaLnBrk="1" hangingPunct="1">
              <a:lnSpc>
                <a:spcPct val="80000"/>
              </a:lnSpc>
              <a:buFontTx/>
              <a:buAutoNum type="arabicPeriod"/>
            </a:pPr>
            <a:r>
              <a:rPr lang="en-AU" sz="1200" dirty="0" smtClean="0"/>
              <a:t>Join a club or activity</a:t>
            </a:r>
          </a:p>
          <a:p>
            <a:pPr marL="609600" indent="-609600" eaLnBrk="1" hangingPunct="1">
              <a:lnSpc>
                <a:spcPct val="80000"/>
              </a:lnSpc>
              <a:buFontTx/>
              <a:buAutoNum type="arabicPeriod"/>
            </a:pPr>
            <a:r>
              <a:rPr lang="en-AU" sz="1200" dirty="0" smtClean="0"/>
              <a:t>Help someone in the community/ or environment</a:t>
            </a:r>
          </a:p>
          <a:p>
            <a:pPr marL="609600" indent="-609600" eaLnBrk="1" hangingPunct="1">
              <a:lnSpc>
                <a:spcPct val="80000"/>
              </a:lnSpc>
              <a:buFontTx/>
              <a:buAutoNum type="arabicPeriod"/>
            </a:pPr>
            <a:r>
              <a:rPr lang="en-AU" sz="1200" dirty="0" smtClean="0"/>
              <a:t>Have a hobby</a:t>
            </a:r>
          </a:p>
          <a:p>
            <a:pPr marL="609600" indent="-609600" eaLnBrk="1" hangingPunct="1">
              <a:lnSpc>
                <a:spcPct val="80000"/>
              </a:lnSpc>
              <a:buFontTx/>
              <a:buAutoNum type="arabicPeriod"/>
            </a:pPr>
            <a:r>
              <a:rPr lang="en-AU" sz="1200" dirty="0" smtClean="0"/>
              <a:t>Ask the people you live with to help raise your self esteem</a:t>
            </a:r>
          </a:p>
          <a:p>
            <a:pPr marL="609600" indent="-609600" eaLnBrk="1" hangingPunct="1">
              <a:lnSpc>
                <a:spcPct val="80000"/>
              </a:lnSpc>
              <a:buFontTx/>
              <a:buAutoNum type="arabicPeriod"/>
            </a:pPr>
            <a:r>
              <a:rPr lang="en-AU" sz="1200" dirty="0" smtClean="0"/>
              <a:t>Set realistic goals for yourself</a:t>
            </a:r>
          </a:p>
          <a:p>
            <a:pPr marL="609600" indent="-609600" eaLnBrk="1" hangingPunct="1">
              <a:lnSpc>
                <a:spcPct val="80000"/>
              </a:lnSpc>
              <a:buFontTx/>
              <a:buAutoNum type="arabicPeriod"/>
            </a:pPr>
            <a:r>
              <a:rPr lang="en-AU" sz="1200" dirty="0" smtClean="0"/>
              <a:t>Forgive yourself for your mistakes</a:t>
            </a:r>
          </a:p>
          <a:p>
            <a:pPr marL="609600" indent="-609600" eaLnBrk="1" hangingPunct="1">
              <a:lnSpc>
                <a:spcPct val="80000"/>
              </a:lnSpc>
              <a:buFontTx/>
              <a:buAutoNum type="arabicPeriod"/>
            </a:pPr>
            <a:r>
              <a:rPr lang="en-AU" sz="1200" dirty="0" smtClean="0"/>
              <a:t>Make a decision today to take responsibility for your self esteem</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46</a:t>
            </a:fld>
            <a:endParaRPr lang="en-AU"/>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lnSpc>
                <a:spcPct val="80000"/>
              </a:lnSpc>
            </a:pPr>
            <a:r>
              <a:rPr lang="en-AU" sz="1200" dirty="0" smtClean="0"/>
              <a:t>Speak in an optimistic and positive way</a:t>
            </a:r>
          </a:p>
          <a:p>
            <a:pPr eaLnBrk="1" hangingPunct="1">
              <a:lnSpc>
                <a:spcPct val="80000"/>
              </a:lnSpc>
            </a:pPr>
            <a:r>
              <a:rPr lang="en-AU" sz="1200" dirty="0" smtClean="0"/>
              <a:t>Encourage your child to give it a go</a:t>
            </a:r>
          </a:p>
          <a:p>
            <a:pPr eaLnBrk="1" hangingPunct="1">
              <a:lnSpc>
                <a:spcPct val="80000"/>
              </a:lnSpc>
            </a:pPr>
            <a:r>
              <a:rPr lang="en-AU" sz="1200" dirty="0" smtClean="0"/>
              <a:t>If it works, do it again just like that</a:t>
            </a:r>
          </a:p>
          <a:p>
            <a:pPr eaLnBrk="1" hangingPunct="1">
              <a:lnSpc>
                <a:spcPct val="80000"/>
              </a:lnSpc>
            </a:pPr>
            <a:r>
              <a:rPr lang="en-AU" sz="1200" dirty="0" smtClean="0"/>
              <a:t>If it doesn’t try a new way!</a:t>
            </a:r>
          </a:p>
          <a:p>
            <a:pPr eaLnBrk="1" hangingPunct="1">
              <a:lnSpc>
                <a:spcPct val="80000"/>
              </a:lnSpc>
            </a:pPr>
            <a:r>
              <a:rPr lang="en-AU" sz="1200" dirty="0" smtClean="0"/>
              <a:t>Encourage ‘brave’ behaviour, this helps with worries</a:t>
            </a:r>
          </a:p>
          <a:p>
            <a:pPr eaLnBrk="1" hangingPunct="1">
              <a:lnSpc>
                <a:spcPct val="80000"/>
              </a:lnSpc>
            </a:pPr>
            <a:r>
              <a:rPr lang="en-AU" sz="1200" dirty="0" smtClean="0"/>
              <a:t>Encourage small practice steps (exposure/face fears)</a:t>
            </a:r>
          </a:p>
          <a:p>
            <a:pPr eaLnBrk="1" hangingPunct="1">
              <a:lnSpc>
                <a:spcPct val="80000"/>
              </a:lnSpc>
            </a:pPr>
            <a:r>
              <a:rPr lang="en-AU" sz="1200" dirty="0" smtClean="0"/>
              <a:t>Model appropriate behaviour </a:t>
            </a:r>
          </a:p>
          <a:p>
            <a:pPr eaLnBrk="1" hangingPunct="1">
              <a:lnSpc>
                <a:spcPct val="80000"/>
              </a:lnSpc>
            </a:pPr>
            <a:r>
              <a:rPr lang="en-AU" sz="1200" dirty="0" smtClean="0"/>
              <a:t>Listen and acknowledge feelings your child may express</a:t>
            </a:r>
          </a:p>
          <a:p>
            <a:pPr eaLnBrk="1" hangingPunct="1">
              <a:lnSpc>
                <a:spcPct val="80000"/>
              </a:lnSpc>
            </a:pPr>
            <a:r>
              <a:rPr lang="en-AU" sz="1200" dirty="0" smtClean="0"/>
              <a:t>Try not to rescue, encourage children to problem </a:t>
            </a:r>
          </a:p>
          <a:p>
            <a:pPr eaLnBrk="1" hangingPunct="1">
              <a:lnSpc>
                <a:spcPct val="80000"/>
              </a:lnSpc>
              <a:buFontTx/>
              <a:buNone/>
            </a:pPr>
            <a:r>
              <a:rPr lang="en-AU" sz="1200" dirty="0" smtClean="0"/>
              <a:t>                solve</a:t>
            </a:r>
          </a:p>
          <a:p>
            <a:endParaRPr lang="en-AU" dirty="0"/>
          </a:p>
        </p:txBody>
      </p:sp>
      <p:sp>
        <p:nvSpPr>
          <p:cNvPr id="4" name="Slide Number Placeholder 3"/>
          <p:cNvSpPr>
            <a:spLocks noGrp="1"/>
          </p:cNvSpPr>
          <p:nvPr>
            <p:ph type="sldNum" sz="quarter" idx="10"/>
          </p:nvPr>
        </p:nvSpPr>
        <p:spPr/>
        <p:txBody>
          <a:bodyPr/>
          <a:lstStyle/>
          <a:p>
            <a:pPr>
              <a:defRPr/>
            </a:pPr>
            <a:fld id="{440E3269-7FCB-4141-B27A-A1E5AE45F097}" type="slidenum">
              <a:rPr lang="en-AU" smtClean="0"/>
              <a:pPr>
                <a:defRPr/>
              </a:pPr>
              <a:t>47</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9829F58A-7169-4797-9D6B-61A10453659A}" type="slidenum">
              <a:rPr lang="en-AU">
                <a:latin typeface="Arial" charset="0"/>
              </a:rPr>
              <a:pPr eaLnBrk="1" hangingPunct="1"/>
              <a:t>13</a:t>
            </a:fld>
            <a:endParaRPr lang="en-AU">
              <a:latin typeface="Arial" charset="0"/>
            </a:endParaRPr>
          </a:p>
        </p:txBody>
      </p:sp>
      <p:sp>
        <p:nvSpPr>
          <p:cNvPr id="40963" name="Slide Image Placeholder 1"/>
          <p:cNvSpPr>
            <a:spLocks noGrp="1" noRot="1" noChangeAspect="1" noTextEdit="1"/>
          </p:cNvSpPr>
          <p:nvPr>
            <p:ph type="sldImg"/>
          </p:nvPr>
        </p:nvSpPr>
        <p:spPr>
          <a:ln/>
        </p:spPr>
      </p:sp>
      <p:sp>
        <p:nvSpPr>
          <p:cNvPr id="40964" name="Notes Placeholder 2"/>
          <p:cNvSpPr>
            <a:spLocks noGrp="1"/>
          </p:cNvSpPr>
          <p:nvPr>
            <p:ph type="body" idx="1"/>
          </p:nvPr>
        </p:nvSpPr>
        <p:spPr>
          <a:noFill/>
        </p:spPr>
        <p:txBody>
          <a:bodyPr/>
          <a:lstStyle/>
          <a:p>
            <a:pPr eaLnBrk="1" hangingPunct="1"/>
            <a:endParaRPr lang="en-US" smtClean="0"/>
          </a:p>
        </p:txBody>
      </p:sp>
      <p:sp>
        <p:nvSpPr>
          <p:cNvPr id="4096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DAF95FE3-5EE4-40CD-8036-0A699A465B44}" type="slidenum">
              <a:rPr lang="en-AU" sz="1200">
                <a:latin typeface="Calibri" pitchFamily="34" charset="0"/>
                <a:cs typeface="Arial" charset="0"/>
              </a:rPr>
              <a:pPr algn="r" eaLnBrk="1" hangingPunct="1"/>
              <a:t>13</a:t>
            </a:fld>
            <a:endParaRPr lang="en-AU" sz="1200">
              <a:latin typeface="Calibri" pitchFamily="34"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ECEAEA6C-5D8D-4088-B7F1-CBD06833F272}" type="slidenum">
              <a:rPr lang="en-AU">
                <a:latin typeface="Arial" charset="0"/>
              </a:rPr>
              <a:pPr eaLnBrk="1" hangingPunct="1"/>
              <a:t>14</a:t>
            </a:fld>
            <a:endParaRPr lang="en-AU">
              <a:latin typeface="Arial" charset="0"/>
            </a:endParaRPr>
          </a:p>
        </p:txBody>
      </p:sp>
      <p:sp>
        <p:nvSpPr>
          <p:cNvPr id="41987" name="Slide Image Placeholder 1"/>
          <p:cNvSpPr>
            <a:spLocks noGrp="1" noRot="1" noChangeAspect="1" noTextEdit="1"/>
          </p:cNvSpPr>
          <p:nvPr>
            <p:ph type="sldImg"/>
          </p:nvPr>
        </p:nvSpPr>
        <p:spPr>
          <a:ln/>
        </p:spPr>
      </p:sp>
      <p:sp>
        <p:nvSpPr>
          <p:cNvPr id="41988" name="Notes Placeholder 2"/>
          <p:cNvSpPr>
            <a:spLocks noGrp="1"/>
          </p:cNvSpPr>
          <p:nvPr>
            <p:ph type="body" idx="1"/>
          </p:nvPr>
        </p:nvSpPr>
        <p:spPr>
          <a:noFill/>
        </p:spPr>
        <p:txBody>
          <a:bodyPr/>
          <a:lstStyle/>
          <a:p>
            <a:pPr eaLnBrk="1" hangingPunct="1"/>
            <a:endParaRPr lang="en-US" smtClean="0"/>
          </a:p>
        </p:txBody>
      </p:sp>
      <p:sp>
        <p:nvSpPr>
          <p:cNvPr id="41989"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D115A738-93F4-4336-BA68-87BC2451A910}" type="slidenum">
              <a:rPr lang="en-AU" sz="1200">
                <a:latin typeface="Calibri" pitchFamily="34" charset="0"/>
                <a:cs typeface="Arial" charset="0"/>
              </a:rPr>
              <a:pPr algn="r" eaLnBrk="1" hangingPunct="1"/>
              <a:t>14</a:t>
            </a:fld>
            <a:endParaRPr lang="en-AU" sz="1200">
              <a:latin typeface="Calibri" pitchFamily="34"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EA229412-CE2D-4969-B891-EB0B80DDDFC5}" type="slidenum">
              <a:rPr lang="en-AU" smtClean="0"/>
              <a:t>15</a:t>
            </a:fld>
            <a:endParaRPr lang="en-AU"/>
          </a:p>
        </p:txBody>
      </p:sp>
    </p:spTree>
    <p:extLst>
      <p:ext uri="{BB962C8B-B14F-4D97-AF65-F5344CB8AC3E}">
        <p14:creationId xmlns:p14="http://schemas.microsoft.com/office/powerpoint/2010/main" val="146813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89778FA2-1249-4C29-9B2E-5D8FF1D72565}" type="slidenum">
              <a:rPr lang="en-AU">
                <a:latin typeface="Arial" charset="0"/>
              </a:rPr>
              <a:pPr eaLnBrk="1" hangingPunct="1"/>
              <a:t>16</a:t>
            </a:fld>
            <a:endParaRPr lang="en-AU">
              <a:latin typeface="Arial" charset="0"/>
            </a:endParaRPr>
          </a:p>
        </p:txBody>
      </p:sp>
      <p:sp>
        <p:nvSpPr>
          <p:cNvPr id="43011" name="Slide Image Placeholder 1"/>
          <p:cNvSpPr>
            <a:spLocks noGrp="1" noRot="1" noChangeAspect="1" noTextEdit="1"/>
          </p:cNvSpPr>
          <p:nvPr>
            <p:ph type="sldImg"/>
          </p:nvPr>
        </p:nvSpPr>
        <p:spPr>
          <a:ln/>
        </p:spPr>
      </p:sp>
      <p:sp>
        <p:nvSpPr>
          <p:cNvPr id="43012" name="Notes Placeholder 2"/>
          <p:cNvSpPr>
            <a:spLocks noGrp="1"/>
          </p:cNvSpPr>
          <p:nvPr>
            <p:ph type="body" idx="1"/>
          </p:nvPr>
        </p:nvSpPr>
        <p:spPr>
          <a:noFill/>
        </p:spPr>
        <p:txBody>
          <a:bodyPr/>
          <a:lstStyle/>
          <a:p>
            <a:pPr eaLnBrk="1" hangingPunct="1"/>
            <a:endParaRPr lang="en-US" smtClean="0"/>
          </a:p>
        </p:txBody>
      </p:sp>
      <p:sp>
        <p:nvSpPr>
          <p:cNvPr id="43013"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3E864BF3-5404-4ACA-AD0C-1C8B040228A3}" type="slidenum">
              <a:rPr lang="en-AU" sz="1200">
                <a:latin typeface="Calibri" pitchFamily="34" charset="0"/>
                <a:cs typeface="Arial" charset="0"/>
              </a:rPr>
              <a:pPr algn="r" eaLnBrk="1" hangingPunct="1"/>
              <a:t>16</a:t>
            </a:fld>
            <a:endParaRPr lang="en-AU" sz="1200">
              <a:latin typeface="Calibri" pitchFamily="34"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067EBFBF-6565-4789-ADF0-EE02D5ADAF2A}" type="slidenum">
              <a:rPr lang="en-AU">
                <a:latin typeface="Arial" charset="0"/>
              </a:rPr>
              <a:pPr eaLnBrk="1" hangingPunct="1"/>
              <a:t>18</a:t>
            </a:fld>
            <a:endParaRPr lang="en-AU">
              <a:latin typeface="Arial" charset="0"/>
            </a:endParaRPr>
          </a:p>
        </p:txBody>
      </p:sp>
      <p:sp>
        <p:nvSpPr>
          <p:cNvPr id="44035" name="Slide Image Placeholder 1"/>
          <p:cNvSpPr>
            <a:spLocks noGrp="1" noRot="1" noChangeAspect="1" noTextEdit="1"/>
          </p:cNvSpPr>
          <p:nvPr>
            <p:ph type="sldImg"/>
          </p:nvPr>
        </p:nvSpPr>
        <p:spPr>
          <a:ln/>
        </p:spPr>
      </p:sp>
      <p:sp>
        <p:nvSpPr>
          <p:cNvPr id="44036" name="Notes Placeholder 2"/>
          <p:cNvSpPr>
            <a:spLocks noGrp="1"/>
          </p:cNvSpPr>
          <p:nvPr>
            <p:ph type="body" idx="1"/>
          </p:nvPr>
        </p:nvSpPr>
        <p:spPr>
          <a:noFill/>
        </p:spPr>
        <p:txBody>
          <a:bodyPr/>
          <a:lstStyle/>
          <a:p>
            <a:pPr eaLnBrk="1" hangingPunct="1"/>
            <a:endParaRPr lang="en-US" smtClean="0"/>
          </a:p>
        </p:txBody>
      </p:sp>
      <p:sp>
        <p:nvSpPr>
          <p:cNvPr id="44037"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FE80F337-A13C-4FF9-B9B0-EF1825863D8A}" type="slidenum">
              <a:rPr lang="en-AU" sz="1200">
                <a:latin typeface="Calibri" pitchFamily="34" charset="0"/>
                <a:cs typeface="Arial" charset="0"/>
              </a:rPr>
              <a:pPr algn="r" eaLnBrk="1" hangingPunct="1"/>
              <a:t>18</a:t>
            </a:fld>
            <a:endParaRPr lang="en-AU" sz="1200">
              <a:latin typeface="Calibri" pitchFamily="34"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3CC20DCD-B9D3-4405-8C6C-3CC4B6283F95}" type="slidenum">
              <a:rPr lang="en-AU">
                <a:latin typeface="Arial" charset="0"/>
              </a:rPr>
              <a:pPr eaLnBrk="1" hangingPunct="1"/>
              <a:t>20</a:t>
            </a:fld>
            <a:endParaRPr lang="en-AU">
              <a:latin typeface="Arial" charset="0"/>
            </a:endParaRPr>
          </a:p>
        </p:txBody>
      </p:sp>
      <p:sp>
        <p:nvSpPr>
          <p:cNvPr id="45059" name="Slide Image Placeholder 1"/>
          <p:cNvSpPr>
            <a:spLocks noGrp="1" noRot="1" noChangeAspect="1" noTextEdit="1"/>
          </p:cNvSpPr>
          <p:nvPr>
            <p:ph type="sldImg"/>
          </p:nvPr>
        </p:nvSpPr>
        <p:spPr>
          <a:ln/>
        </p:spPr>
      </p:sp>
      <p:sp>
        <p:nvSpPr>
          <p:cNvPr id="45060" name="Notes Placeholder 2"/>
          <p:cNvSpPr>
            <a:spLocks noGrp="1"/>
          </p:cNvSpPr>
          <p:nvPr>
            <p:ph type="body" idx="1"/>
          </p:nvPr>
        </p:nvSpPr>
        <p:spPr>
          <a:noFill/>
        </p:spPr>
        <p:txBody>
          <a:bodyPr/>
          <a:lstStyle/>
          <a:p>
            <a:pPr eaLnBrk="1" hangingPunct="1"/>
            <a:endParaRPr lang="en-US" smtClean="0"/>
          </a:p>
        </p:txBody>
      </p:sp>
      <p:sp>
        <p:nvSpPr>
          <p:cNvPr id="45061"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E24D750E-468F-48FA-BB3D-AE89D6E684D9}" type="slidenum">
              <a:rPr lang="en-AU" sz="1200">
                <a:latin typeface="Calibri" pitchFamily="34" charset="0"/>
                <a:cs typeface="Arial" charset="0"/>
              </a:rPr>
              <a:pPr algn="r" eaLnBrk="1" hangingPunct="1"/>
              <a:t>20</a:t>
            </a:fld>
            <a:endParaRPr lang="en-AU" sz="1200">
              <a:latin typeface="Calibri" pitchFamily="34"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fld id="{BC639C43-2B4D-4D79-8B28-FF8DD5B9A464}" type="slidenum">
              <a:rPr lang="en-AU">
                <a:latin typeface="Arial" charset="0"/>
              </a:rPr>
              <a:pPr eaLnBrk="1" hangingPunct="1"/>
              <a:t>22</a:t>
            </a:fld>
            <a:endParaRPr lang="en-AU">
              <a:latin typeface="Arial" charset="0"/>
            </a:endParaRPr>
          </a:p>
        </p:txBody>
      </p:sp>
      <p:sp>
        <p:nvSpPr>
          <p:cNvPr id="46083" name="Slide Image Placeholder 1"/>
          <p:cNvSpPr>
            <a:spLocks noGrp="1" noRot="1" noChangeAspect="1" noTextEdit="1"/>
          </p:cNvSpPr>
          <p:nvPr>
            <p:ph type="sldImg"/>
          </p:nvPr>
        </p:nvSpPr>
        <p:spPr>
          <a:ln/>
        </p:spPr>
      </p:sp>
      <p:sp>
        <p:nvSpPr>
          <p:cNvPr id="46084" name="Notes Placeholder 2"/>
          <p:cNvSpPr>
            <a:spLocks noGrp="1"/>
          </p:cNvSpPr>
          <p:nvPr>
            <p:ph type="body" idx="1"/>
          </p:nvPr>
        </p:nvSpPr>
        <p:spPr>
          <a:noFill/>
        </p:spPr>
        <p:txBody>
          <a:bodyPr/>
          <a:lstStyle/>
          <a:p>
            <a:pPr eaLnBrk="1" hangingPunct="1"/>
            <a:endParaRPr lang="en-US" smtClean="0"/>
          </a:p>
        </p:txBody>
      </p:sp>
      <p:sp>
        <p:nvSpPr>
          <p:cNvPr id="46085"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r" eaLnBrk="1" hangingPunct="1"/>
            <a:fld id="{25BE9E0C-6A01-479F-B674-43686F2B9AE0}" type="slidenum">
              <a:rPr lang="en-AU" sz="1200">
                <a:latin typeface="Calibri" pitchFamily="34" charset="0"/>
                <a:cs typeface="Arial" charset="0"/>
              </a:rPr>
              <a:pPr algn="r" eaLnBrk="1" hangingPunct="1"/>
              <a:t>22</a:t>
            </a:fld>
            <a:endParaRPr lang="en-AU" sz="1200">
              <a:latin typeface="Calibri" pitchFamily="34"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2"/>
          <p:cNvSpPr>
            <a:spLocks/>
          </p:cNvSpPr>
          <p:nvPr/>
        </p:nvSpPr>
        <p:spPr bwMode="blackWhite">
          <a:xfrm>
            <a:off x="20638" y="12700"/>
            <a:ext cx="8896350" cy="6780213"/>
          </a:xfrm>
          <a:custGeom>
            <a:avLst/>
            <a:gdLst>
              <a:gd name="T0" fmla="*/ 6300000 w 3985"/>
              <a:gd name="T1" fmla="*/ 0 h 3619"/>
              <a:gd name="T2" fmla="*/ 0 w 3985"/>
              <a:gd name="T3" fmla="*/ 1826667 h 3619"/>
              <a:gd name="T4" fmla="*/ 4842204 w 3985"/>
              <a:gd name="T5" fmla="*/ 6780213 h 3619"/>
              <a:gd name="T6" fmla="*/ 8896350 w 3985"/>
              <a:gd name="T7" fmla="*/ 2107693 h 3619"/>
              <a:gd name="T8" fmla="*/ 6300000 w 3985"/>
              <a:gd name="T9" fmla="*/ 0 h 3619"/>
              <a:gd name="T10" fmla="*/ 6300000 w 3985"/>
              <a:gd name="T11" fmla="*/ 0 h 36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85" h="3619">
                <a:moveTo>
                  <a:pt x="2822" y="0"/>
                </a:moveTo>
                <a:lnTo>
                  <a:pt x="0" y="975"/>
                </a:lnTo>
                <a:lnTo>
                  <a:pt x="2169" y="3619"/>
                </a:lnTo>
                <a:lnTo>
                  <a:pt x="3985" y="1125"/>
                </a:lnTo>
                <a:lnTo>
                  <a:pt x="282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5" name="Group 8"/>
          <p:cNvGrpSpPr>
            <a:grpSpLocks/>
          </p:cNvGrpSpPr>
          <p:nvPr/>
        </p:nvGrpSpPr>
        <p:grpSpPr bwMode="auto">
          <a:xfrm>
            <a:off x="195263" y="234950"/>
            <a:ext cx="3787775" cy="1778000"/>
            <a:chOff x="123" y="148"/>
            <a:chExt cx="2386" cy="1120"/>
          </a:xfrm>
        </p:grpSpPr>
        <p:sp>
          <p:nvSpPr>
            <p:cNvPr id="6" name="Freeform 9"/>
            <p:cNvSpPr>
              <a:spLocks/>
            </p:cNvSpPr>
            <p:nvPr userDrawn="1"/>
          </p:nvSpPr>
          <p:spPr bwMode="auto">
            <a:xfrm>
              <a:off x="177" y="177"/>
              <a:ext cx="2250" cy="1017"/>
            </a:xfrm>
            <a:custGeom>
              <a:avLst/>
              <a:gdLst>
                <a:gd name="T0" fmla="*/ 2250 w 794"/>
                <a:gd name="T1" fmla="*/ 970 h 414"/>
                <a:gd name="T2" fmla="*/ 2012 w 794"/>
                <a:gd name="T3" fmla="*/ 781 h 414"/>
                <a:gd name="T4" fmla="*/ 1576 w 794"/>
                <a:gd name="T5" fmla="*/ 516 h 414"/>
                <a:gd name="T6" fmla="*/ 201 w 794"/>
                <a:gd name="T7" fmla="*/ 0 h 414"/>
                <a:gd name="T8" fmla="*/ 65 w 794"/>
                <a:gd name="T9" fmla="*/ 49 h 414"/>
                <a:gd name="T10" fmla="*/ 0 w 794"/>
                <a:gd name="T11" fmla="*/ 204 h 414"/>
                <a:gd name="T12" fmla="*/ 79 w 794"/>
                <a:gd name="T13" fmla="*/ 381 h 414"/>
                <a:gd name="T14" fmla="*/ 1615 w 794"/>
                <a:gd name="T15" fmla="*/ 1005 h 414"/>
                <a:gd name="T16" fmla="*/ 1952 w 794"/>
                <a:gd name="T17" fmla="*/ 965 h 414"/>
                <a:gd name="T18" fmla="*/ 2224 w 794"/>
                <a:gd name="T19" fmla="*/ 1017 h 414"/>
                <a:gd name="T20" fmla="*/ 2250 w 794"/>
                <a:gd name="T21" fmla="*/ 970 h 414"/>
                <a:gd name="T22" fmla="*/ 2250 w 794"/>
                <a:gd name="T23" fmla="*/ 970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7" name="Freeform 10"/>
            <p:cNvSpPr>
              <a:spLocks/>
            </p:cNvSpPr>
            <p:nvPr userDrawn="1"/>
          </p:nvSpPr>
          <p:spPr bwMode="auto">
            <a:xfrm>
              <a:off x="166" y="261"/>
              <a:ext cx="2244" cy="1007"/>
            </a:xfrm>
            <a:custGeom>
              <a:avLst/>
              <a:gdLst>
                <a:gd name="T0" fmla="*/ 194 w 1586"/>
                <a:gd name="T1" fmla="*/ 0 h 821"/>
                <a:gd name="T2" fmla="*/ 1883 w 1586"/>
                <a:gd name="T3" fmla="*/ 637 h 821"/>
                <a:gd name="T4" fmla="*/ 2020 w 1586"/>
                <a:gd name="T5" fmla="*/ 783 h 821"/>
                <a:gd name="T6" fmla="*/ 2244 w 1586"/>
                <a:gd name="T7" fmla="*/ 971 h 821"/>
                <a:gd name="T8" fmla="*/ 2214 w 1586"/>
                <a:gd name="T9" fmla="*/ 1007 h 821"/>
                <a:gd name="T10" fmla="*/ 1910 w 1586"/>
                <a:gd name="T11" fmla="*/ 965 h 821"/>
                <a:gd name="T12" fmla="*/ 1620 w 1586"/>
                <a:gd name="T13" fmla="*/ 995 h 821"/>
                <a:gd name="T14" fmla="*/ 59 w 1586"/>
                <a:gd name="T15" fmla="*/ 366 h 821"/>
                <a:gd name="T16" fmla="*/ 0 w 1586"/>
                <a:gd name="T17" fmla="*/ 184 h 821"/>
                <a:gd name="T18" fmla="*/ 65 w 1586"/>
                <a:gd name="T19" fmla="*/ 39 h 821"/>
                <a:gd name="T20" fmla="*/ 194 w 1586"/>
                <a:gd name="T21" fmla="*/ 0 h 821"/>
                <a:gd name="T22" fmla="*/ 194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8" name="Freeform 11"/>
            <p:cNvSpPr>
              <a:spLocks/>
            </p:cNvSpPr>
            <p:nvPr userDrawn="1"/>
          </p:nvSpPr>
          <p:spPr bwMode="auto">
            <a:xfrm>
              <a:off x="474" y="344"/>
              <a:ext cx="1488" cy="919"/>
            </a:xfrm>
            <a:custGeom>
              <a:avLst/>
              <a:gdLst>
                <a:gd name="T0" fmla="*/ 0 w 1049"/>
                <a:gd name="T1" fmla="*/ 400 h 747"/>
                <a:gd name="T2" fmla="*/ 1308 w 1049"/>
                <a:gd name="T3" fmla="*/ 919 h 747"/>
                <a:gd name="T4" fmla="*/ 1332 w 1049"/>
                <a:gd name="T5" fmla="*/ 657 h 747"/>
                <a:gd name="T6" fmla="*/ 1488 w 1049"/>
                <a:gd name="T7" fmla="*/ 519 h 747"/>
                <a:gd name="T8" fmla="*/ 111 w 1049"/>
                <a:gd name="T9" fmla="*/ 0 h 747"/>
                <a:gd name="T10" fmla="*/ 0 w 1049"/>
                <a:gd name="T11" fmla="*/ 156 h 747"/>
                <a:gd name="T12" fmla="*/ 0 w 1049"/>
                <a:gd name="T13" fmla="*/ 400 h 747"/>
                <a:gd name="T14" fmla="*/ 0 w 1049"/>
                <a:gd name="T15" fmla="*/ 400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9" name="Group 12"/>
            <p:cNvGrpSpPr>
              <a:grpSpLocks/>
            </p:cNvGrpSpPr>
            <p:nvPr userDrawn="1"/>
          </p:nvGrpSpPr>
          <p:grpSpPr bwMode="auto">
            <a:xfrm>
              <a:off x="123" y="148"/>
              <a:ext cx="2386" cy="1081"/>
              <a:chOff x="123" y="148"/>
              <a:chExt cx="2386" cy="1081"/>
            </a:xfrm>
          </p:grpSpPr>
          <p:sp>
            <p:nvSpPr>
              <p:cNvPr id="10" name="Freeform 13"/>
              <p:cNvSpPr>
                <a:spLocks/>
              </p:cNvSpPr>
              <p:nvPr userDrawn="1"/>
            </p:nvSpPr>
            <p:spPr bwMode="auto">
              <a:xfrm>
                <a:off x="2005" y="934"/>
                <a:ext cx="212" cy="214"/>
              </a:xfrm>
              <a:custGeom>
                <a:avLst/>
                <a:gdLst>
                  <a:gd name="T0" fmla="*/ 155 w 150"/>
                  <a:gd name="T1" fmla="*/ 0 h 173"/>
                  <a:gd name="T2" fmla="*/ 57 w 150"/>
                  <a:gd name="T3" fmla="*/ 82 h 173"/>
                  <a:gd name="T4" fmla="*/ 0 w 150"/>
                  <a:gd name="T5" fmla="*/ 214 h 173"/>
                  <a:gd name="T6" fmla="*/ 113 w 150"/>
                  <a:gd name="T7" fmla="*/ 198 h 173"/>
                  <a:gd name="T8" fmla="*/ 146 w 150"/>
                  <a:gd name="T9" fmla="*/ 104 h 173"/>
                  <a:gd name="T10" fmla="*/ 212 w 150"/>
                  <a:gd name="T11" fmla="*/ 33 h 173"/>
                  <a:gd name="T12" fmla="*/ 155 w 150"/>
                  <a:gd name="T13" fmla="*/ 0 h 173"/>
                  <a:gd name="T14" fmla="*/ 155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1" name="Freeform 14"/>
              <p:cNvSpPr>
                <a:spLocks/>
              </p:cNvSpPr>
              <p:nvPr userDrawn="1"/>
            </p:nvSpPr>
            <p:spPr bwMode="auto">
              <a:xfrm>
                <a:off x="123" y="148"/>
                <a:ext cx="2386" cy="1081"/>
              </a:xfrm>
              <a:custGeom>
                <a:avLst/>
                <a:gdLst>
                  <a:gd name="T0" fmla="*/ 221 w 1684"/>
                  <a:gd name="T1" fmla="*/ 0 h 880"/>
                  <a:gd name="T2" fmla="*/ 89 w 1684"/>
                  <a:gd name="T3" fmla="*/ 64 h 880"/>
                  <a:gd name="T4" fmla="*/ 0 w 1684"/>
                  <a:gd name="T5" fmla="*/ 256 h 880"/>
                  <a:gd name="T6" fmla="*/ 95 w 1684"/>
                  <a:gd name="T7" fmla="*/ 440 h 880"/>
                  <a:gd name="T8" fmla="*/ 1675 w 1684"/>
                  <a:gd name="T9" fmla="*/ 1065 h 880"/>
                  <a:gd name="T10" fmla="*/ 2015 w 1684"/>
                  <a:gd name="T11" fmla="*/ 1026 h 880"/>
                  <a:gd name="T12" fmla="*/ 2290 w 1684"/>
                  <a:gd name="T13" fmla="*/ 1081 h 880"/>
                  <a:gd name="T14" fmla="*/ 2386 w 1684"/>
                  <a:gd name="T15" fmla="*/ 993 h 880"/>
                  <a:gd name="T16" fmla="*/ 2128 w 1684"/>
                  <a:gd name="T17" fmla="*/ 816 h 880"/>
                  <a:gd name="T18" fmla="*/ 2023 w 1684"/>
                  <a:gd name="T19" fmla="*/ 629 h 880"/>
                  <a:gd name="T20" fmla="*/ 1940 w 1684"/>
                  <a:gd name="T21" fmla="*/ 647 h 880"/>
                  <a:gd name="T22" fmla="*/ 2039 w 1684"/>
                  <a:gd name="T23" fmla="*/ 816 h 880"/>
                  <a:gd name="T24" fmla="*/ 2236 w 1684"/>
                  <a:gd name="T25" fmla="*/ 995 h 880"/>
                  <a:gd name="T26" fmla="*/ 2002 w 1684"/>
                  <a:gd name="T27" fmla="*/ 967 h 880"/>
                  <a:gd name="T28" fmla="*/ 1727 w 1684"/>
                  <a:gd name="T29" fmla="*/ 1000 h 880"/>
                  <a:gd name="T30" fmla="*/ 1778 w 1684"/>
                  <a:gd name="T31" fmla="*/ 798 h 880"/>
                  <a:gd name="T32" fmla="*/ 1896 w 1684"/>
                  <a:gd name="T33" fmla="*/ 661 h 880"/>
                  <a:gd name="T34" fmla="*/ 1758 w 1684"/>
                  <a:gd name="T35" fmla="*/ 678 h 880"/>
                  <a:gd name="T36" fmla="*/ 1651 w 1684"/>
                  <a:gd name="T37" fmla="*/ 808 h 880"/>
                  <a:gd name="T38" fmla="*/ 1614 w 1684"/>
                  <a:gd name="T39" fmla="*/ 972 h 880"/>
                  <a:gd name="T40" fmla="*/ 152 w 1684"/>
                  <a:gd name="T41" fmla="*/ 381 h 880"/>
                  <a:gd name="T42" fmla="*/ 113 w 1684"/>
                  <a:gd name="T43" fmla="*/ 264 h 880"/>
                  <a:gd name="T44" fmla="*/ 146 w 1684"/>
                  <a:gd name="T45" fmla="*/ 117 h 880"/>
                  <a:gd name="T46" fmla="*/ 307 w 1684"/>
                  <a:gd name="T47" fmla="*/ 0 h 880"/>
                  <a:gd name="T48" fmla="*/ 221 w 1684"/>
                  <a:gd name="T49" fmla="*/ 0 h 880"/>
                  <a:gd name="T50" fmla="*/ 221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2" name="Freeform 15"/>
              <p:cNvSpPr>
                <a:spLocks/>
              </p:cNvSpPr>
              <p:nvPr userDrawn="1"/>
            </p:nvSpPr>
            <p:spPr bwMode="auto">
              <a:xfrm>
                <a:off x="324" y="158"/>
                <a:ext cx="1686" cy="614"/>
              </a:xfrm>
              <a:custGeom>
                <a:avLst/>
                <a:gdLst>
                  <a:gd name="T0" fmla="*/ 142 w 1190"/>
                  <a:gd name="T1" fmla="*/ 0 h 500"/>
                  <a:gd name="T2" fmla="*/ 1686 w 1190"/>
                  <a:gd name="T3" fmla="*/ 602 h 500"/>
                  <a:gd name="T4" fmla="*/ 1524 w 1190"/>
                  <a:gd name="T5" fmla="*/ 614 h 500"/>
                  <a:gd name="T6" fmla="*/ 0 w 1190"/>
                  <a:gd name="T7" fmla="*/ 33 h 500"/>
                  <a:gd name="T8" fmla="*/ 142 w 1190"/>
                  <a:gd name="T9" fmla="*/ 0 h 500"/>
                  <a:gd name="T10" fmla="*/ 142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3" name="Freeform 16"/>
              <p:cNvSpPr>
                <a:spLocks/>
              </p:cNvSpPr>
              <p:nvPr userDrawn="1"/>
            </p:nvSpPr>
            <p:spPr bwMode="auto">
              <a:xfrm>
                <a:off x="409" y="251"/>
                <a:ext cx="227" cy="410"/>
              </a:xfrm>
              <a:custGeom>
                <a:avLst/>
                <a:gdLst>
                  <a:gd name="T0" fmla="*/ 165 w 160"/>
                  <a:gd name="T1" fmla="*/ 0 h 335"/>
                  <a:gd name="T2" fmla="*/ 27 w 160"/>
                  <a:gd name="T3" fmla="*/ 130 h 335"/>
                  <a:gd name="T4" fmla="*/ 0 w 160"/>
                  <a:gd name="T5" fmla="*/ 281 h 335"/>
                  <a:gd name="T6" fmla="*/ 47 w 160"/>
                  <a:gd name="T7" fmla="*/ 384 h 335"/>
                  <a:gd name="T8" fmla="*/ 133 w 160"/>
                  <a:gd name="T9" fmla="*/ 410 h 335"/>
                  <a:gd name="T10" fmla="*/ 108 w 160"/>
                  <a:gd name="T11" fmla="*/ 188 h 335"/>
                  <a:gd name="T12" fmla="*/ 227 w 160"/>
                  <a:gd name="T13" fmla="*/ 21 h 335"/>
                  <a:gd name="T14" fmla="*/ 165 w 160"/>
                  <a:gd name="T15" fmla="*/ 0 h 335"/>
                  <a:gd name="T16" fmla="*/ 165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4" name="Freeform 17"/>
              <p:cNvSpPr>
                <a:spLocks/>
              </p:cNvSpPr>
              <p:nvPr userDrawn="1"/>
            </p:nvSpPr>
            <p:spPr bwMode="auto">
              <a:xfrm>
                <a:off x="846" y="536"/>
                <a:ext cx="691" cy="364"/>
              </a:xfrm>
              <a:custGeom>
                <a:avLst/>
                <a:gdLst>
                  <a:gd name="T0" fmla="*/ 20 w 489"/>
                  <a:gd name="T1" fmla="*/ 42 h 296"/>
                  <a:gd name="T2" fmla="*/ 226 w 489"/>
                  <a:gd name="T3" fmla="*/ 81 h 296"/>
                  <a:gd name="T4" fmla="*/ 458 w 489"/>
                  <a:gd name="T5" fmla="*/ 168 h 296"/>
                  <a:gd name="T6" fmla="*/ 622 w 489"/>
                  <a:gd name="T7" fmla="*/ 299 h 296"/>
                  <a:gd name="T8" fmla="*/ 461 w 489"/>
                  <a:gd name="T9" fmla="*/ 283 h 296"/>
                  <a:gd name="T10" fmla="*/ 196 w 489"/>
                  <a:gd name="T11" fmla="*/ 180 h 296"/>
                  <a:gd name="T12" fmla="*/ 71 w 489"/>
                  <a:gd name="T13" fmla="*/ 98 h 296"/>
                  <a:gd name="T14" fmla="*/ 151 w 489"/>
                  <a:gd name="T15" fmla="*/ 200 h 296"/>
                  <a:gd name="T16" fmla="*/ 384 w 489"/>
                  <a:gd name="T17" fmla="*/ 332 h 296"/>
                  <a:gd name="T18" fmla="*/ 658 w 489"/>
                  <a:gd name="T19" fmla="*/ 364 h 296"/>
                  <a:gd name="T20" fmla="*/ 691 w 489"/>
                  <a:gd name="T21" fmla="*/ 275 h 296"/>
                  <a:gd name="T22" fmla="*/ 557 w 489"/>
                  <a:gd name="T23" fmla="*/ 148 h 296"/>
                  <a:gd name="T24" fmla="*/ 240 w 489"/>
                  <a:gd name="T25" fmla="*/ 21 h 296"/>
                  <a:gd name="T26" fmla="*/ 0 w 489"/>
                  <a:gd name="T27" fmla="*/ 0 h 296"/>
                  <a:gd name="T28" fmla="*/ 20 w 489"/>
                  <a:gd name="T29" fmla="*/ 42 h 296"/>
                  <a:gd name="T30" fmla="*/ 20 w 489"/>
                  <a:gd name="T31" fmla="*/ 42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grpSp>
      <p:grpSp>
        <p:nvGrpSpPr>
          <p:cNvPr id="15" name="Group 18"/>
          <p:cNvGrpSpPr>
            <a:grpSpLocks/>
          </p:cNvGrpSpPr>
          <p:nvPr/>
        </p:nvGrpSpPr>
        <p:grpSpPr bwMode="auto">
          <a:xfrm>
            <a:off x="7915275" y="4368800"/>
            <a:ext cx="742950" cy="1058863"/>
            <a:chOff x="4986" y="2752"/>
            <a:chExt cx="468" cy="667"/>
          </a:xfrm>
        </p:grpSpPr>
        <p:sp>
          <p:nvSpPr>
            <p:cNvPr id="16" name="Freeform 19"/>
            <p:cNvSpPr>
              <a:spLocks/>
            </p:cNvSpPr>
            <p:nvPr userDrawn="1"/>
          </p:nvSpPr>
          <p:spPr bwMode="auto">
            <a:xfrm rot="7320404">
              <a:off x="4909" y="2936"/>
              <a:ext cx="629" cy="293"/>
            </a:xfrm>
            <a:custGeom>
              <a:avLst/>
              <a:gdLst>
                <a:gd name="T0" fmla="*/ 629 w 794"/>
                <a:gd name="T1" fmla="*/ 280 h 414"/>
                <a:gd name="T2" fmla="*/ 562 w 794"/>
                <a:gd name="T3" fmla="*/ 225 h 414"/>
                <a:gd name="T4" fmla="*/ 440 w 794"/>
                <a:gd name="T5" fmla="*/ 149 h 414"/>
                <a:gd name="T6" fmla="*/ 56 w 794"/>
                <a:gd name="T7" fmla="*/ 0 h 414"/>
                <a:gd name="T8" fmla="*/ 18 w 794"/>
                <a:gd name="T9" fmla="*/ 14 h 414"/>
                <a:gd name="T10" fmla="*/ 0 w 794"/>
                <a:gd name="T11" fmla="*/ 59 h 414"/>
                <a:gd name="T12" fmla="*/ 22 w 794"/>
                <a:gd name="T13" fmla="*/ 110 h 414"/>
                <a:gd name="T14" fmla="*/ 452 w 794"/>
                <a:gd name="T15" fmla="*/ 289 h 414"/>
                <a:gd name="T16" fmla="*/ 546 w 794"/>
                <a:gd name="T17" fmla="*/ 278 h 414"/>
                <a:gd name="T18" fmla="*/ 622 w 794"/>
                <a:gd name="T19" fmla="*/ 293 h 414"/>
                <a:gd name="T20" fmla="*/ 629 w 794"/>
                <a:gd name="T21" fmla="*/ 280 h 414"/>
                <a:gd name="T22" fmla="*/ 629 w 794"/>
                <a:gd name="T23" fmla="*/ 280 h 4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7" name="Freeform 20"/>
            <p:cNvSpPr>
              <a:spLocks/>
            </p:cNvSpPr>
            <p:nvPr userDrawn="1"/>
          </p:nvSpPr>
          <p:spPr bwMode="auto">
            <a:xfrm rot="7320404">
              <a:off x="4893" y="2923"/>
              <a:ext cx="627" cy="290"/>
            </a:xfrm>
            <a:custGeom>
              <a:avLst/>
              <a:gdLst>
                <a:gd name="T0" fmla="*/ 54 w 1586"/>
                <a:gd name="T1" fmla="*/ 0 h 821"/>
                <a:gd name="T2" fmla="*/ 526 w 1586"/>
                <a:gd name="T3" fmla="*/ 183 h 821"/>
                <a:gd name="T4" fmla="*/ 565 w 1586"/>
                <a:gd name="T5" fmla="*/ 225 h 821"/>
                <a:gd name="T6" fmla="*/ 627 w 1586"/>
                <a:gd name="T7" fmla="*/ 280 h 821"/>
                <a:gd name="T8" fmla="*/ 619 w 1586"/>
                <a:gd name="T9" fmla="*/ 290 h 821"/>
                <a:gd name="T10" fmla="*/ 534 w 1586"/>
                <a:gd name="T11" fmla="*/ 278 h 821"/>
                <a:gd name="T12" fmla="*/ 453 w 1586"/>
                <a:gd name="T13" fmla="*/ 286 h 821"/>
                <a:gd name="T14" fmla="*/ 17 w 1586"/>
                <a:gd name="T15" fmla="*/ 105 h 821"/>
                <a:gd name="T16" fmla="*/ 0 w 1586"/>
                <a:gd name="T17" fmla="*/ 53 h 821"/>
                <a:gd name="T18" fmla="*/ 18 w 1586"/>
                <a:gd name="T19" fmla="*/ 11 h 821"/>
                <a:gd name="T20" fmla="*/ 54 w 1586"/>
                <a:gd name="T21" fmla="*/ 0 h 821"/>
                <a:gd name="T22" fmla="*/ 54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8" name="Freeform 21"/>
            <p:cNvSpPr>
              <a:spLocks/>
            </p:cNvSpPr>
            <p:nvPr userDrawn="1"/>
          </p:nvSpPr>
          <p:spPr bwMode="auto">
            <a:xfrm rot="7320404">
              <a:off x="5000" y="2912"/>
              <a:ext cx="416" cy="265"/>
            </a:xfrm>
            <a:custGeom>
              <a:avLst/>
              <a:gdLst>
                <a:gd name="T0" fmla="*/ 0 w 1049"/>
                <a:gd name="T1" fmla="*/ 115 h 747"/>
                <a:gd name="T2" fmla="*/ 366 w 1049"/>
                <a:gd name="T3" fmla="*/ 265 h 747"/>
                <a:gd name="T4" fmla="*/ 372 w 1049"/>
                <a:gd name="T5" fmla="*/ 189 h 747"/>
                <a:gd name="T6" fmla="*/ 416 w 1049"/>
                <a:gd name="T7" fmla="*/ 150 h 747"/>
                <a:gd name="T8" fmla="*/ 31 w 1049"/>
                <a:gd name="T9" fmla="*/ 0 h 747"/>
                <a:gd name="T10" fmla="*/ 0 w 1049"/>
                <a:gd name="T11" fmla="*/ 45 h 747"/>
                <a:gd name="T12" fmla="*/ 0 w 1049"/>
                <a:gd name="T13" fmla="*/ 115 h 747"/>
                <a:gd name="T14" fmla="*/ 0 w 1049"/>
                <a:gd name="T15" fmla="*/ 115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19" name="Group 22"/>
            <p:cNvGrpSpPr>
              <a:grpSpLocks/>
            </p:cNvGrpSpPr>
            <p:nvPr userDrawn="1"/>
          </p:nvGrpSpPr>
          <p:grpSpPr bwMode="auto">
            <a:xfrm>
              <a:off x="4986" y="2752"/>
              <a:ext cx="468" cy="667"/>
              <a:chOff x="4986" y="2752"/>
              <a:chExt cx="468" cy="667"/>
            </a:xfrm>
          </p:grpSpPr>
          <p:sp>
            <p:nvSpPr>
              <p:cNvPr id="20" name="Freeform 23"/>
              <p:cNvSpPr>
                <a:spLocks/>
              </p:cNvSpPr>
              <p:nvPr userDrawn="1"/>
            </p:nvSpPr>
            <p:spPr bwMode="auto">
              <a:xfrm rot="7320404">
                <a:off x="4987" y="3190"/>
                <a:ext cx="59" cy="61"/>
              </a:xfrm>
              <a:custGeom>
                <a:avLst/>
                <a:gdLst>
                  <a:gd name="T0" fmla="*/ 43 w 150"/>
                  <a:gd name="T1" fmla="*/ 0 h 173"/>
                  <a:gd name="T2" fmla="*/ 16 w 150"/>
                  <a:gd name="T3" fmla="*/ 23 h 173"/>
                  <a:gd name="T4" fmla="*/ 0 w 150"/>
                  <a:gd name="T5" fmla="*/ 61 h 173"/>
                  <a:gd name="T6" fmla="*/ 31 w 150"/>
                  <a:gd name="T7" fmla="*/ 56 h 173"/>
                  <a:gd name="T8" fmla="*/ 41 w 150"/>
                  <a:gd name="T9" fmla="*/ 30 h 173"/>
                  <a:gd name="T10" fmla="*/ 59 w 150"/>
                  <a:gd name="T11" fmla="*/ 10 h 173"/>
                  <a:gd name="T12" fmla="*/ 43 w 150"/>
                  <a:gd name="T13" fmla="*/ 0 h 173"/>
                  <a:gd name="T14" fmla="*/ 43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21" name="Freeform 24"/>
              <p:cNvSpPr>
                <a:spLocks/>
              </p:cNvSpPr>
              <p:nvPr userDrawn="1"/>
            </p:nvSpPr>
            <p:spPr bwMode="auto">
              <a:xfrm rot="7320404">
                <a:off x="4887" y="2930"/>
                <a:ext cx="667" cy="311"/>
              </a:xfrm>
              <a:custGeom>
                <a:avLst/>
                <a:gdLst>
                  <a:gd name="T0" fmla="*/ 62 w 1684"/>
                  <a:gd name="T1" fmla="*/ 0 h 880"/>
                  <a:gd name="T2" fmla="*/ 25 w 1684"/>
                  <a:gd name="T3" fmla="*/ 18 h 880"/>
                  <a:gd name="T4" fmla="*/ 0 w 1684"/>
                  <a:gd name="T5" fmla="*/ 74 h 880"/>
                  <a:gd name="T6" fmla="*/ 27 w 1684"/>
                  <a:gd name="T7" fmla="*/ 127 h 880"/>
                  <a:gd name="T8" fmla="*/ 468 w 1684"/>
                  <a:gd name="T9" fmla="*/ 306 h 880"/>
                  <a:gd name="T10" fmla="*/ 563 w 1684"/>
                  <a:gd name="T11" fmla="*/ 295 h 880"/>
                  <a:gd name="T12" fmla="*/ 640 w 1684"/>
                  <a:gd name="T13" fmla="*/ 311 h 880"/>
                  <a:gd name="T14" fmla="*/ 667 w 1684"/>
                  <a:gd name="T15" fmla="*/ 286 h 880"/>
                  <a:gd name="T16" fmla="*/ 595 w 1684"/>
                  <a:gd name="T17" fmla="*/ 235 h 880"/>
                  <a:gd name="T18" fmla="*/ 566 w 1684"/>
                  <a:gd name="T19" fmla="*/ 181 h 880"/>
                  <a:gd name="T20" fmla="*/ 542 w 1684"/>
                  <a:gd name="T21" fmla="*/ 186 h 880"/>
                  <a:gd name="T22" fmla="*/ 570 w 1684"/>
                  <a:gd name="T23" fmla="*/ 235 h 880"/>
                  <a:gd name="T24" fmla="*/ 625 w 1684"/>
                  <a:gd name="T25" fmla="*/ 286 h 880"/>
                  <a:gd name="T26" fmla="*/ 560 w 1684"/>
                  <a:gd name="T27" fmla="*/ 278 h 880"/>
                  <a:gd name="T28" fmla="*/ 483 w 1684"/>
                  <a:gd name="T29" fmla="*/ 288 h 880"/>
                  <a:gd name="T30" fmla="*/ 497 w 1684"/>
                  <a:gd name="T31" fmla="*/ 230 h 880"/>
                  <a:gd name="T32" fmla="*/ 530 w 1684"/>
                  <a:gd name="T33" fmla="*/ 190 h 880"/>
                  <a:gd name="T34" fmla="*/ 492 w 1684"/>
                  <a:gd name="T35" fmla="*/ 195 h 880"/>
                  <a:gd name="T36" fmla="*/ 461 w 1684"/>
                  <a:gd name="T37" fmla="*/ 233 h 880"/>
                  <a:gd name="T38" fmla="*/ 451 w 1684"/>
                  <a:gd name="T39" fmla="*/ 280 h 880"/>
                  <a:gd name="T40" fmla="*/ 42 w 1684"/>
                  <a:gd name="T41" fmla="*/ 110 h 880"/>
                  <a:gd name="T42" fmla="*/ 32 w 1684"/>
                  <a:gd name="T43" fmla="*/ 76 h 880"/>
                  <a:gd name="T44" fmla="*/ 41 w 1684"/>
                  <a:gd name="T45" fmla="*/ 34 h 880"/>
                  <a:gd name="T46" fmla="*/ 86 w 1684"/>
                  <a:gd name="T47" fmla="*/ 0 h 880"/>
                  <a:gd name="T48" fmla="*/ 62 w 1684"/>
                  <a:gd name="T49" fmla="*/ 0 h 880"/>
                  <a:gd name="T50" fmla="*/ 62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22" name="Freeform 25"/>
              <p:cNvSpPr>
                <a:spLocks/>
              </p:cNvSpPr>
              <p:nvPr userDrawn="1"/>
            </p:nvSpPr>
            <p:spPr bwMode="auto">
              <a:xfrm rot="7320404">
                <a:off x="5062" y="2997"/>
                <a:ext cx="472" cy="176"/>
              </a:xfrm>
              <a:custGeom>
                <a:avLst/>
                <a:gdLst>
                  <a:gd name="T0" fmla="*/ 40 w 1190"/>
                  <a:gd name="T1" fmla="*/ 0 h 500"/>
                  <a:gd name="T2" fmla="*/ 472 w 1190"/>
                  <a:gd name="T3" fmla="*/ 172 h 500"/>
                  <a:gd name="T4" fmla="*/ 427 w 1190"/>
                  <a:gd name="T5" fmla="*/ 176 h 500"/>
                  <a:gd name="T6" fmla="*/ 0 w 1190"/>
                  <a:gd name="T7" fmla="*/ 10 h 500"/>
                  <a:gd name="T8" fmla="*/ 40 w 1190"/>
                  <a:gd name="T9" fmla="*/ 0 h 500"/>
                  <a:gd name="T10" fmla="*/ 40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23" name="Freeform 26"/>
              <p:cNvSpPr>
                <a:spLocks/>
              </p:cNvSpPr>
              <p:nvPr userDrawn="1"/>
            </p:nvSpPr>
            <p:spPr bwMode="auto">
              <a:xfrm rot="7320404">
                <a:off x="5363" y="2874"/>
                <a:ext cx="63" cy="118"/>
              </a:xfrm>
              <a:custGeom>
                <a:avLst/>
                <a:gdLst>
                  <a:gd name="T0" fmla="*/ 46 w 160"/>
                  <a:gd name="T1" fmla="*/ 0 h 335"/>
                  <a:gd name="T2" fmla="*/ 7 w 160"/>
                  <a:gd name="T3" fmla="*/ 37 h 335"/>
                  <a:gd name="T4" fmla="*/ 0 w 160"/>
                  <a:gd name="T5" fmla="*/ 81 h 335"/>
                  <a:gd name="T6" fmla="*/ 13 w 160"/>
                  <a:gd name="T7" fmla="*/ 111 h 335"/>
                  <a:gd name="T8" fmla="*/ 37 w 160"/>
                  <a:gd name="T9" fmla="*/ 118 h 335"/>
                  <a:gd name="T10" fmla="*/ 30 w 160"/>
                  <a:gd name="T11" fmla="*/ 54 h 335"/>
                  <a:gd name="T12" fmla="*/ 63 w 160"/>
                  <a:gd name="T13" fmla="*/ 6 h 335"/>
                  <a:gd name="T14" fmla="*/ 46 w 160"/>
                  <a:gd name="T15" fmla="*/ 0 h 335"/>
                  <a:gd name="T16" fmla="*/ 46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24" name="Freeform 27"/>
              <p:cNvSpPr>
                <a:spLocks/>
              </p:cNvSpPr>
              <p:nvPr userDrawn="1"/>
            </p:nvSpPr>
            <p:spPr bwMode="auto">
              <a:xfrm rot="7320404">
                <a:off x="5136" y="3000"/>
                <a:ext cx="193" cy="104"/>
              </a:xfrm>
              <a:custGeom>
                <a:avLst/>
                <a:gdLst>
                  <a:gd name="T0" fmla="*/ 6 w 489"/>
                  <a:gd name="T1" fmla="*/ 12 h 296"/>
                  <a:gd name="T2" fmla="*/ 63 w 489"/>
                  <a:gd name="T3" fmla="*/ 23 h 296"/>
                  <a:gd name="T4" fmla="*/ 128 w 489"/>
                  <a:gd name="T5" fmla="*/ 48 h 296"/>
                  <a:gd name="T6" fmla="*/ 174 w 489"/>
                  <a:gd name="T7" fmla="*/ 85 h 296"/>
                  <a:gd name="T8" fmla="*/ 129 w 489"/>
                  <a:gd name="T9" fmla="*/ 81 h 296"/>
                  <a:gd name="T10" fmla="*/ 55 w 489"/>
                  <a:gd name="T11" fmla="*/ 51 h 296"/>
                  <a:gd name="T12" fmla="*/ 20 w 489"/>
                  <a:gd name="T13" fmla="*/ 28 h 296"/>
                  <a:gd name="T14" fmla="*/ 42 w 489"/>
                  <a:gd name="T15" fmla="*/ 57 h 296"/>
                  <a:gd name="T16" fmla="*/ 107 w 489"/>
                  <a:gd name="T17" fmla="*/ 95 h 296"/>
                  <a:gd name="T18" fmla="*/ 184 w 489"/>
                  <a:gd name="T19" fmla="*/ 104 h 296"/>
                  <a:gd name="T20" fmla="*/ 193 w 489"/>
                  <a:gd name="T21" fmla="*/ 79 h 296"/>
                  <a:gd name="T22" fmla="*/ 156 w 489"/>
                  <a:gd name="T23" fmla="*/ 42 h 296"/>
                  <a:gd name="T24" fmla="*/ 67 w 489"/>
                  <a:gd name="T25" fmla="*/ 6 h 296"/>
                  <a:gd name="T26" fmla="*/ 0 w 489"/>
                  <a:gd name="T27" fmla="*/ 0 h 296"/>
                  <a:gd name="T28" fmla="*/ 6 w 489"/>
                  <a:gd name="T29" fmla="*/ 12 h 296"/>
                  <a:gd name="T30" fmla="*/ 6 w 489"/>
                  <a:gd name="T31" fmla="*/ 12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grpSp>
      <p:sp>
        <p:nvSpPr>
          <p:cNvPr id="25" name="Freeform 28"/>
          <p:cNvSpPr>
            <a:spLocks/>
          </p:cNvSpPr>
          <p:nvPr/>
        </p:nvSpPr>
        <p:spPr bwMode="auto">
          <a:xfrm>
            <a:off x="901700" y="5054600"/>
            <a:ext cx="6807200" cy="728663"/>
          </a:xfrm>
          <a:custGeom>
            <a:avLst/>
            <a:gdLst>
              <a:gd name="T0" fmla="*/ 0 w 4288"/>
              <a:gd name="T1" fmla="*/ 0 h 459"/>
              <a:gd name="T2" fmla="*/ 1295400 w 4288"/>
              <a:gd name="T3" fmla="*/ 406400 h 459"/>
              <a:gd name="T4" fmla="*/ 2476500 w 4288"/>
              <a:gd name="T5" fmla="*/ 228600 h 459"/>
              <a:gd name="T6" fmla="*/ 2946400 w 4288"/>
              <a:gd name="T7" fmla="*/ 596900 h 459"/>
              <a:gd name="T8" fmla="*/ 3721100 w 4288"/>
              <a:gd name="T9" fmla="*/ 241300 h 459"/>
              <a:gd name="T10" fmla="*/ 5613400 w 4288"/>
              <a:gd name="T11" fmla="*/ 723900 h 459"/>
              <a:gd name="T12" fmla="*/ 6807200 w 4288"/>
              <a:gd name="T13" fmla="*/ 215900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26" name="Freeform 29"/>
          <p:cNvSpPr>
            <a:spLocks/>
          </p:cNvSpPr>
          <p:nvPr/>
        </p:nvSpPr>
        <p:spPr bwMode="auto">
          <a:xfrm>
            <a:off x="4076700" y="1930400"/>
            <a:ext cx="889000" cy="381000"/>
          </a:xfrm>
          <a:custGeom>
            <a:avLst/>
            <a:gdLst>
              <a:gd name="T0" fmla="*/ 0 w 560"/>
              <a:gd name="T1" fmla="*/ 50800 h 240"/>
              <a:gd name="T2" fmla="*/ 444500 w 560"/>
              <a:gd name="T3" fmla="*/ 228600 h 240"/>
              <a:gd name="T4" fmla="*/ 711200 w 560"/>
              <a:gd name="T5" fmla="*/ 25400 h 240"/>
              <a:gd name="T6" fmla="*/ 889000 w 560"/>
              <a:gd name="T7" fmla="*/ 381000 h 24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5123" name="Rectangle 3"/>
          <p:cNvSpPr>
            <a:spLocks noGrp="1" noChangeArrowheads="1"/>
          </p:cNvSpPr>
          <p:nvPr>
            <p:ph type="ctrTitle"/>
          </p:nvPr>
        </p:nvSpPr>
        <p:spPr>
          <a:xfrm>
            <a:off x="1371600" y="1511300"/>
            <a:ext cx="6400800" cy="2273300"/>
          </a:xfrm>
          <a:effectLst>
            <a:outerShdw dist="45791" dir="2021404" algn="ctr" rotWithShape="0">
              <a:schemeClr val="bg2"/>
            </a:outerShdw>
          </a:effectLst>
          <a:extLst>
            <a:ext uri="{909E8E84-426E-40DD-AFC4-6F175D3DCCD1}">
              <a14:hiddenFill xmlns:a14="http://schemas.microsoft.com/office/drawing/2010/main">
                <a:solidFill>
                  <a:srgbClr val="FF3300"/>
                </a:solidFill>
              </a14:hiddenFill>
            </a:ext>
          </a:extLst>
        </p:spPr>
        <p:txBody>
          <a:bodyPr/>
          <a:lstStyle>
            <a:lvl1pPr>
              <a:defRPr>
                <a:solidFill>
                  <a:schemeClr val="tx2"/>
                </a:solidFill>
                <a:effectLst>
                  <a:outerShdw blurRad="38100" dist="38100" dir="2700000" algn="tl">
                    <a:srgbClr val="C0C0C0"/>
                  </a:outerShdw>
                </a:effectLst>
              </a:defRPr>
            </a:lvl1pPr>
          </a:lstStyle>
          <a:p>
            <a:pPr lvl="0"/>
            <a:r>
              <a:rPr lang="en-AU" noProof="0" smtClean="0"/>
              <a:t>Click to edit Master title style</a:t>
            </a:r>
          </a:p>
        </p:txBody>
      </p:sp>
      <p:sp>
        <p:nvSpPr>
          <p:cNvPr id="5124"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pPr lvl="0"/>
            <a:r>
              <a:rPr lang="en-AU" noProof="0" smtClean="0"/>
              <a:t>Click to edit Master subtitle style</a:t>
            </a:r>
          </a:p>
        </p:txBody>
      </p:sp>
      <p:sp>
        <p:nvSpPr>
          <p:cNvPr id="27" name="Rectangle 5"/>
          <p:cNvSpPr>
            <a:spLocks noGrp="1" noChangeArrowheads="1"/>
          </p:cNvSpPr>
          <p:nvPr>
            <p:ph type="dt" sz="half" idx="10"/>
          </p:nvPr>
        </p:nvSpPr>
        <p:spPr>
          <a:xfrm>
            <a:off x="685800" y="6248400"/>
            <a:ext cx="1905000" cy="457200"/>
          </a:xfrm>
        </p:spPr>
        <p:txBody>
          <a:bodyPr/>
          <a:lstStyle>
            <a:lvl1pPr>
              <a:defRPr smtClean="0"/>
            </a:lvl1pPr>
          </a:lstStyle>
          <a:p>
            <a:pPr>
              <a:defRPr/>
            </a:pPr>
            <a:endParaRPr lang="en-AU"/>
          </a:p>
        </p:txBody>
      </p:sp>
      <p:sp>
        <p:nvSpPr>
          <p:cNvPr id="28" name="Rectangle 6"/>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en-AU"/>
          </a:p>
        </p:txBody>
      </p:sp>
      <p:sp>
        <p:nvSpPr>
          <p:cNvPr id="29" name="Rectangle 7"/>
          <p:cNvSpPr>
            <a:spLocks noGrp="1" noChangeArrowheads="1"/>
          </p:cNvSpPr>
          <p:nvPr>
            <p:ph type="sldNum" sz="quarter" idx="12"/>
          </p:nvPr>
        </p:nvSpPr>
        <p:spPr>
          <a:xfrm>
            <a:off x="6553200" y="6248400"/>
            <a:ext cx="1905000" cy="457200"/>
          </a:xfrm>
        </p:spPr>
        <p:txBody>
          <a:bodyPr/>
          <a:lstStyle>
            <a:lvl1pPr>
              <a:defRPr smtClean="0"/>
            </a:lvl1pPr>
          </a:lstStyle>
          <a:p>
            <a:pPr>
              <a:defRPr/>
            </a:pPr>
            <a:fld id="{90CF7CC3-C407-4792-9F17-B695BB2E35AF}" type="slidenum">
              <a:rPr lang="en-AU"/>
              <a:pPr>
                <a:defRPr/>
              </a:pPr>
              <a:t>‹#›</a:t>
            </a:fld>
            <a:endParaRPr lang="en-AU"/>
          </a:p>
        </p:txBody>
      </p:sp>
    </p:spTree>
    <p:extLst>
      <p:ext uri="{BB962C8B-B14F-4D97-AF65-F5344CB8AC3E}">
        <p14:creationId xmlns:p14="http://schemas.microsoft.com/office/powerpoint/2010/main" val="1018006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5"/>
          <p:cNvSpPr>
            <a:spLocks noGrp="1" noChangeArrowheads="1"/>
          </p:cNvSpPr>
          <p:nvPr>
            <p:ph type="dt" sz="half" idx="10"/>
          </p:nvPr>
        </p:nvSpPr>
        <p:spPr>
          <a:ln/>
        </p:spPr>
        <p:txBody>
          <a:bodyPr/>
          <a:lstStyle>
            <a:lvl1pPr>
              <a:defRPr/>
            </a:lvl1pPr>
          </a:lstStyle>
          <a:p>
            <a:pPr>
              <a:defRPr/>
            </a:pPr>
            <a:endParaRPr lang="en-AU"/>
          </a:p>
        </p:txBody>
      </p:sp>
      <p:sp>
        <p:nvSpPr>
          <p:cNvPr id="5" name="Rectangle 6"/>
          <p:cNvSpPr>
            <a:spLocks noGrp="1" noChangeArrowheads="1"/>
          </p:cNvSpPr>
          <p:nvPr>
            <p:ph type="ftr" sz="quarter" idx="11"/>
          </p:nvPr>
        </p:nvSpPr>
        <p:spPr>
          <a:ln/>
        </p:spPr>
        <p:txBody>
          <a:bodyPr/>
          <a:lstStyle>
            <a:lvl1pPr>
              <a:defRPr/>
            </a:lvl1pPr>
          </a:lstStyle>
          <a:p>
            <a:pPr>
              <a:defRPr/>
            </a:pPr>
            <a:endParaRPr lang="en-AU"/>
          </a:p>
        </p:txBody>
      </p:sp>
      <p:sp>
        <p:nvSpPr>
          <p:cNvPr id="6" name="Rectangle 7"/>
          <p:cNvSpPr>
            <a:spLocks noGrp="1" noChangeArrowheads="1"/>
          </p:cNvSpPr>
          <p:nvPr>
            <p:ph type="sldNum" sz="quarter" idx="12"/>
          </p:nvPr>
        </p:nvSpPr>
        <p:spPr>
          <a:ln/>
        </p:spPr>
        <p:txBody>
          <a:bodyPr/>
          <a:lstStyle>
            <a:lvl1pPr>
              <a:defRPr/>
            </a:lvl1pPr>
          </a:lstStyle>
          <a:p>
            <a:pPr>
              <a:defRPr/>
            </a:pPr>
            <a:fld id="{AB6FD995-961F-4D84-B3C3-2586B5698141}" type="slidenum">
              <a:rPr lang="en-AU"/>
              <a:pPr>
                <a:defRPr/>
              </a:pPr>
              <a:t>‹#›</a:t>
            </a:fld>
            <a:endParaRPr lang="en-AU"/>
          </a:p>
        </p:txBody>
      </p:sp>
    </p:spTree>
    <p:extLst>
      <p:ext uri="{BB962C8B-B14F-4D97-AF65-F5344CB8AC3E}">
        <p14:creationId xmlns:p14="http://schemas.microsoft.com/office/powerpoint/2010/main" val="1927605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5"/>
          <p:cNvSpPr>
            <a:spLocks noGrp="1" noChangeArrowheads="1"/>
          </p:cNvSpPr>
          <p:nvPr>
            <p:ph type="dt" sz="half" idx="10"/>
          </p:nvPr>
        </p:nvSpPr>
        <p:spPr>
          <a:ln/>
        </p:spPr>
        <p:txBody>
          <a:bodyPr/>
          <a:lstStyle>
            <a:lvl1pPr>
              <a:defRPr/>
            </a:lvl1pPr>
          </a:lstStyle>
          <a:p>
            <a:pPr>
              <a:defRPr/>
            </a:pPr>
            <a:endParaRPr lang="en-AU"/>
          </a:p>
        </p:txBody>
      </p:sp>
      <p:sp>
        <p:nvSpPr>
          <p:cNvPr id="5" name="Rectangle 6"/>
          <p:cNvSpPr>
            <a:spLocks noGrp="1" noChangeArrowheads="1"/>
          </p:cNvSpPr>
          <p:nvPr>
            <p:ph type="ftr" sz="quarter" idx="11"/>
          </p:nvPr>
        </p:nvSpPr>
        <p:spPr>
          <a:ln/>
        </p:spPr>
        <p:txBody>
          <a:bodyPr/>
          <a:lstStyle>
            <a:lvl1pPr>
              <a:defRPr/>
            </a:lvl1pPr>
          </a:lstStyle>
          <a:p>
            <a:pPr>
              <a:defRPr/>
            </a:pPr>
            <a:endParaRPr lang="en-AU"/>
          </a:p>
        </p:txBody>
      </p:sp>
      <p:sp>
        <p:nvSpPr>
          <p:cNvPr id="6" name="Rectangle 7"/>
          <p:cNvSpPr>
            <a:spLocks noGrp="1" noChangeArrowheads="1"/>
          </p:cNvSpPr>
          <p:nvPr>
            <p:ph type="sldNum" sz="quarter" idx="12"/>
          </p:nvPr>
        </p:nvSpPr>
        <p:spPr>
          <a:ln/>
        </p:spPr>
        <p:txBody>
          <a:bodyPr/>
          <a:lstStyle>
            <a:lvl1pPr>
              <a:defRPr/>
            </a:lvl1pPr>
          </a:lstStyle>
          <a:p>
            <a:pPr>
              <a:defRPr/>
            </a:pPr>
            <a:fld id="{DA6B8623-6B8E-4362-B5FF-63BF6379EE4B}" type="slidenum">
              <a:rPr lang="en-AU"/>
              <a:pPr>
                <a:defRPr/>
              </a:pPr>
              <a:t>‹#›</a:t>
            </a:fld>
            <a:endParaRPr lang="en-AU"/>
          </a:p>
        </p:txBody>
      </p:sp>
    </p:spTree>
    <p:extLst>
      <p:ext uri="{BB962C8B-B14F-4D97-AF65-F5344CB8AC3E}">
        <p14:creationId xmlns:p14="http://schemas.microsoft.com/office/powerpoint/2010/main" val="3826572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5"/>
          <p:cNvSpPr>
            <a:spLocks noGrp="1" noChangeArrowheads="1"/>
          </p:cNvSpPr>
          <p:nvPr>
            <p:ph type="dt" sz="half" idx="10"/>
          </p:nvPr>
        </p:nvSpPr>
        <p:spPr>
          <a:ln/>
        </p:spPr>
        <p:txBody>
          <a:bodyPr/>
          <a:lstStyle>
            <a:lvl1pPr>
              <a:defRPr/>
            </a:lvl1pPr>
          </a:lstStyle>
          <a:p>
            <a:pPr>
              <a:defRPr/>
            </a:pPr>
            <a:endParaRPr lang="en-AU"/>
          </a:p>
        </p:txBody>
      </p:sp>
      <p:sp>
        <p:nvSpPr>
          <p:cNvPr id="5" name="Rectangle 6"/>
          <p:cNvSpPr>
            <a:spLocks noGrp="1" noChangeArrowheads="1"/>
          </p:cNvSpPr>
          <p:nvPr>
            <p:ph type="ftr" sz="quarter" idx="11"/>
          </p:nvPr>
        </p:nvSpPr>
        <p:spPr>
          <a:ln/>
        </p:spPr>
        <p:txBody>
          <a:bodyPr/>
          <a:lstStyle>
            <a:lvl1pPr>
              <a:defRPr/>
            </a:lvl1pPr>
          </a:lstStyle>
          <a:p>
            <a:pPr>
              <a:defRPr/>
            </a:pPr>
            <a:endParaRPr lang="en-AU"/>
          </a:p>
        </p:txBody>
      </p:sp>
      <p:sp>
        <p:nvSpPr>
          <p:cNvPr id="6" name="Rectangle 7"/>
          <p:cNvSpPr>
            <a:spLocks noGrp="1" noChangeArrowheads="1"/>
          </p:cNvSpPr>
          <p:nvPr>
            <p:ph type="sldNum" sz="quarter" idx="12"/>
          </p:nvPr>
        </p:nvSpPr>
        <p:spPr>
          <a:ln/>
        </p:spPr>
        <p:txBody>
          <a:bodyPr/>
          <a:lstStyle>
            <a:lvl1pPr>
              <a:defRPr/>
            </a:lvl1pPr>
          </a:lstStyle>
          <a:p>
            <a:pPr>
              <a:defRPr/>
            </a:pPr>
            <a:fld id="{915091B4-A36C-449E-9DE3-1E1DB977826C}" type="slidenum">
              <a:rPr lang="en-AU"/>
              <a:pPr>
                <a:defRPr/>
              </a:pPr>
              <a:t>‹#›</a:t>
            </a:fld>
            <a:endParaRPr lang="en-AU"/>
          </a:p>
        </p:txBody>
      </p:sp>
    </p:spTree>
    <p:extLst>
      <p:ext uri="{BB962C8B-B14F-4D97-AF65-F5344CB8AC3E}">
        <p14:creationId xmlns:p14="http://schemas.microsoft.com/office/powerpoint/2010/main" val="2368282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AU"/>
          </a:p>
        </p:txBody>
      </p:sp>
      <p:sp>
        <p:nvSpPr>
          <p:cNvPr id="5" name="Rectangle 6"/>
          <p:cNvSpPr>
            <a:spLocks noGrp="1" noChangeArrowheads="1"/>
          </p:cNvSpPr>
          <p:nvPr>
            <p:ph type="ftr" sz="quarter" idx="11"/>
          </p:nvPr>
        </p:nvSpPr>
        <p:spPr>
          <a:ln/>
        </p:spPr>
        <p:txBody>
          <a:bodyPr/>
          <a:lstStyle>
            <a:lvl1pPr>
              <a:defRPr/>
            </a:lvl1pPr>
          </a:lstStyle>
          <a:p>
            <a:pPr>
              <a:defRPr/>
            </a:pPr>
            <a:endParaRPr lang="en-AU"/>
          </a:p>
        </p:txBody>
      </p:sp>
      <p:sp>
        <p:nvSpPr>
          <p:cNvPr id="6" name="Rectangle 7"/>
          <p:cNvSpPr>
            <a:spLocks noGrp="1" noChangeArrowheads="1"/>
          </p:cNvSpPr>
          <p:nvPr>
            <p:ph type="sldNum" sz="quarter" idx="12"/>
          </p:nvPr>
        </p:nvSpPr>
        <p:spPr>
          <a:ln/>
        </p:spPr>
        <p:txBody>
          <a:bodyPr/>
          <a:lstStyle>
            <a:lvl1pPr>
              <a:defRPr/>
            </a:lvl1pPr>
          </a:lstStyle>
          <a:p>
            <a:pPr>
              <a:defRPr/>
            </a:pPr>
            <a:fld id="{B3C79E28-874E-4CC6-B807-019C8B514141}" type="slidenum">
              <a:rPr lang="en-AU"/>
              <a:pPr>
                <a:defRPr/>
              </a:pPr>
              <a:t>‹#›</a:t>
            </a:fld>
            <a:endParaRPr lang="en-AU"/>
          </a:p>
        </p:txBody>
      </p:sp>
    </p:spTree>
    <p:extLst>
      <p:ext uri="{BB962C8B-B14F-4D97-AF65-F5344CB8AC3E}">
        <p14:creationId xmlns:p14="http://schemas.microsoft.com/office/powerpoint/2010/main" val="3795032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5"/>
          <p:cNvSpPr>
            <a:spLocks noGrp="1" noChangeArrowheads="1"/>
          </p:cNvSpPr>
          <p:nvPr>
            <p:ph type="dt" sz="half" idx="10"/>
          </p:nvPr>
        </p:nvSpPr>
        <p:spPr>
          <a:ln/>
        </p:spPr>
        <p:txBody>
          <a:bodyPr/>
          <a:lstStyle>
            <a:lvl1pPr>
              <a:defRPr/>
            </a:lvl1pPr>
          </a:lstStyle>
          <a:p>
            <a:pPr>
              <a:defRPr/>
            </a:pPr>
            <a:endParaRPr lang="en-AU"/>
          </a:p>
        </p:txBody>
      </p:sp>
      <p:sp>
        <p:nvSpPr>
          <p:cNvPr id="6" name="Rectangle 6"/>
          <p:cNvSpPr>
            <a:spLocks noGrp="1" noChangeArrowheads="1"/>
          </p:cNvSpPr>
          <p:nvPr>
            <p:ph type="ftr" sz="quarter" idx="11"/>
          </p:nvPr>
        </p:nvSpPr>
        <p:spPr>
          <a:ln/>
        </p:spPr>
        <p:txBody>
          <a:bodyPr/>
          <a:lstStyle>
            <a:lvl1pPr>
              <a:defRPr/>
            </a:lvl1pPr>
          </a:lstStyle>
          <a:p>
            <a:pPr>
              <a:defRPr/>
            </a:pPr>
            <a:endParaRPr lang="en-AU"/>
          </a:p>
        </p:txBody>
      </p:sp>
      <p:sp>
        <p:nvSpPr>
          <p:cNvPr id="7" name="Rectangle 7"/>
          <p:cNvSpPr>
            <a:spLocks noGrp="1" noChangeArrowheads="1"/>
          </p:cNvSpPr>
          <p:nvPr>
            <p:ph type="sldNum" sz="quarter" idx="12"/>
          </p:nvPr>
        </p:nvSpPr>
        <p:spPr>
          <a:ln/>
        </p:spPr>
        <p:txBody>
          <a:bodyPr/>
          <a:lstStyle>
            <a:lvl1pPr>
              <a:defRPr/>
            </a:lvl1pPr>
          </a:lstStyle>
          <a:p>
            <a:pPr>
              <a:defRPr/>
            </a:pPr>
            <a:fld id="{467739F8-88CA-4836-8647-9AA17307684E}" type="slidenum">
              <a:rPr lang="en-AU"/>
              <a:pPr>
                <a:defRPr/>
              </a:pPr>
              <a:t>‹#›</a:t>
            </a:fld>
            <a:endParaRPr lang="en-AU"/>
          </a:p>
        </p:txBody>
      </p:sp>
    </p:spTree>
    <p:extLst>
      <p:ext uri="{BB962C8B-B14F-4D97-AF65-F5344CB8AC3E}">
        <p14:creationId xmlns:p14="http://schemas.microsoft.com/office/powerpoint/2010/main" val="74470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5"/>
          <p:cNvSpPr>
            <a:spLocks noGrp="1" noChangeArrowheads="1"/>
          </p:cNvSpPr>
          <p:nvPr>
            <p:ph type="dt" sz="half" idx="10"/>
          </p:nvPr>
        </p:nvSpPr>
        <p:spPr>
          <a:ln/>
        </p:spPr>
        <p:txBody>
          <a:bodyPr/>
          <a:lstStyle>
            <a:lvl1pPr>
              <a:defRPr/>
            </a:lvl1pPr>
          </a:lstStyle>
          <a:p>
            <a:pPr>
              <a:defRPr/>
            </a:pPr>
            <a:endParaRPr lang="en-AU"/>
          </a:p>
        </p:txBody>
      </p:sp>
      <p:sp>
        <p:nvSpPr>
          <p:cNvPr id="8" name="Rectangle 6"/>
          <p:cNvSpPr>
            <a:spLocks noGrp="1" noChangeArrowheads="1"/>
          </p:cNvSpPr>
          <p:nvPr>
            <p:ph type="ftr" sz="quarter" idx="11"/>
          </p:nvPr>
        </p:nvSpPr>
        <p:spPr>
          <a:ln/>
        </p:spPr>
        <p:txBody>
          <a:bodyPr/>
          <a:lstStyle>
            <a:lvl1pPr>
              <a:defRPr/>
            </a:lvl1pPr>
          </a:lstStyle>
          <a:p>
            <a:pPr>
              <a:defRPr/>
            </a:pPr>
            <a:endParaRPr lang="en-AU"/>
          </a:p>
        </p:txBody>
      </p:sp>
      <p:sp>
        <p:nvSpPr>
          <p:cNvPr id="9" name="Rectangle 7"/>
          <p:cNvSpPr>
            <a:spLocks noGrp="1" noChangeArrowheads="1"/>
          </p:cNvSpPr>
          <p:nvPr>
            <p:ph type="sldNum" sz="quarter" idx="12"/>
          </p:nvPr>
        </p:nvSpPr>
        <p:spPr>
          <a:ln/>
        </p:spPr>
        <p:txBody>
          <a:bodyPr/>
          <a:lstStyle>
            <a:lvl1pPr>
              <a:defRPr/>
            </a:lvl1pPr>
          </a:lstStyle>
          <a:p>
            <a:pPr>
              <a:defRPr/>
            </a:pPr>
            <a:fld id="{5C45FF9E-DCEC-45B7-B836-8DBA9F1FD318}" type="slidenum">
              <a:rPr lang="en-AU"/>
              <a:pPr>
                <a:defRPr/>
              </a:pPr>
              <a:t>‹#›</a:t>
            </a:fld>
            <a:endParaRPr lang="en-AU"/>
          </a:p>
        </p:txBody>
      </p:sp>
    </p:spTree>
    <p:extLst>
      <p:ext uri="{BB962C8B-B14F-4D97-AF65-F5344CB8AC3E}">
        <p14:creationId xmlns:p14="http://schemas.microsoft.com/office/powerpoint/2010/main" val="3714999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5"/>
          <p:cNvSpPr>
            <a:spLocks noGrp="1" noChangeArrowheads="1"/>
          </p:cNvSpPr>
          <p:nvPr>
            <p:ph type="dt" sz="half" idx="10"/>
          </p:nvPr>
        </p:nvSpPr>
        <p:spPr>
          <a:ln/>
        </p:spPr>
        <p:txBody>
          <a:bodyPr/>
          <a:lstStyle>
            <a:lvl1pPr>
              <a:defRPr/>
            </a:lvl1pPr>
          </a:lstStyle>
          <a:p>
            <a:pPr>
              <a:defRPr/>
            </a:pPr>
            <a:endParaRPr lang="en-AU"/>
          </a:p>
        </p:txBody>
      </p:sp>
      <p:sp>
        <p:nvSpPr>
          <p:cNvPr id="4" name="Rectangle 6"/>
          <p:cNvSpPr>
            <a:spLocks noGrp="1" noChangeArrowheads="1"/>
          </p:cNvSpPr>
          <p:nvPr>
            <p:ph type="ftr" sz="quarter" idx="11"/>
          </p:nvPr>
        </p:nvSpPr>
        <p:spPr>
          <a:ln/>
        </p:spPr>
        <p:txBody>
          <a:bodyPr/>
          <a:lstStyle>
            <a:lvl1pPr>
              <a:defRPr/>
            </a:lvl1pPr>
          </a:lstStyle>
          <a:p>
            <a:pPr>
              <a:defRPr/>
            </a:pPr>
            <a:endParaRPr lang="en-AU"/>
          </a:p>
        </p:txBody>
      </p:sp>
      <p:sp>
        <p:nvSpPr>
          <p:cNvPr id="5" name="Rectangle 7"/>
          <p:cNvSpPr>
            <a:spLocks noGrp="1" noChangeArrowheads="1"/>
          </p:cNvSpPr>
          <p:nvPr>
            <p:ph type="sldNum" sz="quarter" idx="12"/>
          </p:nvPr>
        </p:nvSpPr>
        <p:spPr>
          <a:ln/>
        </p:spPr>
        <p:txBody>
          <a:bodyPr/>
          <a:lstStyle>
            <a:lvl1pPr>
              <a:defRPr/>
            </a:lvl1pPr>
          </a:lstStyle>
          <a:p>
            <a:pPr>
              <a:defRPr/>
            </a:pPr>
            <a:fld id="{D286ECF6-397C-4963-8732-215136328D7C}" type="slidenum">
              <a:rPr lang="en-AU"/>
              <a:pPr>
                <a:defRPr/>
              </a:pPr>
              <a:t>‹#›</a:t>
            </a:fld>
            <a:endParaRPr lang="en-AU"/>
          </a:p>
        </p:txBody>
      </p:sp>
    </p:spTree>
    <p:extLst>
      <p:ext uri="{BB962C8B-B14F-4D97-AF65-F5344CB8AC3E}">
        <p14:creationId xmlns:p14="http://schemas.microsoft.com/office/powerpoint/2010/main" val="11845553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AU"/>
          </a:p>
        </p:txBody>
      </p:sp>
      <p:sp>
        <p:nvSpPr>
          <p:cNvPr id="3" name="Rectangle 6"/>
          <p:cNvSpPr>
            <a:spLocks noGrp="1" noChangeArrowheads="1"/>
          </p:cNvSpPr>
          <p:nvPr>
            <p:ph type="ftr" sz="quarter" idx="11"/>
          </p:nvPr>
        </p:nvSpPr>
        <p:spPr>
          <a:ln/>
        </p:spPr>
        <p:txBody>
          <a:bodyPr/>
          <a:lstStyle>
            <a:lvl1pPr>
              <a:defRPr/>
            </a:lvl1pPr>
          </a:lstStyle>
          <a:p>
            <a:pPr>
              <a:defRPr/>
            </a:pPr>
            <a:endParaRPr lang="en-AU"/>
          </a:p>
        </p:txBody>
      </p:sp>
      <p:sp>
        <p:nvSpPr>
          <p:cNvPr id="4" name="Rectangle 7"/>
          <p:cNvSpPr>
            <a:spLocks noGrp="1" noChangeArrowheads="1"/>
          </p:cNvSpPr>
          <p:nvPr>
            <p:ph type="sldNum" sz="quarter" idx="12"/>
          </p:nvPr>
        </p:nvSpPr>
        <p:spPr>
          <a:ln/>
        </p:spPr>
        <p:txBody>
          <a:bodyPr/>
          <a:lstStyle>
            <a:lvl1pPr>
              <a:defRPr/>
            </a:lvl1pPr>
          </a:lstStyle>
          <a:p>
            <a:pPr>
              <a:defRPr/>
            </a:pPr>
            <a:fld id="{A7F37676-A996-4CC0-BAAE-9ED252609081}" type="slidenum">
              <a:rPr lang="en-AU"/>
              <a:pPr>
                <a:defRPr/>
              </a:pPr>
              <a:t>‹#›</a:t>
            </a:fld>
            <a:endParaRPr lang="en-AU"/>
          </a:p>
        </p:txBody>
      </p:sp>
    </p:spTree>
    <p:extLst>
      <p:ext uri="{BB962C8B-B14F-4D97-AF65-F5344CB8AC3E}">
        <p14:creationId xmlns:p14="http://schemas.microsoft.com/office/powerpoint/2010/main" val="3088053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AU"/>
          </a:p>
        </p:txBody>
      </p:sp>
      <p:sp>
        <p:nvSpPr>
          <p:cNvPr id="6" name="Rectangle 6"/>
          <p:cNvSpPr>
            <a:spLocks noGrp="1" noChangeArrowheads="1"/>
          </p:cNvSpPr>
          <p:nvPr>
            <p:ph type="ftr" sz="quarter" idx="11"/>
          </p:nvPr>
        </p:nvSpPr>
        <p:spPr>
          <a:ln/>
        </p:spPr>
        <p:txBody>
          <a:bodyPr/>
          <a:lstStyle>
            <a:lvl1pPr>
              <a:defRPr/>
            </a:lvl1pPr>
          </a:lstStyle>
          <a:p>
            <a:pPr>
              <a:defRPr/>
            </a:pPr>
            <a:endParaRPr lang="en-AU"/>
          </a:p>
        </p:txBody>
      </p:sp>
      <p:sp>
        <p:nvSpPr>
          <p:cNvPr id="7" name="Rectangle 7"/>
          <p:cNvSpPr>
            <a:spLocks noGrp="1" noChangeArrowheads="1"/>
          </p:cNvSpPr>
          <p:nvPr>
            <p:ph type="sldNum" sz="quarter" idx="12"/>
          </p:nvPr>
        </p:nvSpPr>
        <p:spPr>
          <a:ln/>
        </p:spPr>
        <p:txBody>
          <a:bodyPr/>
          <a:lstStyle>
            <a:lvl1pPr>
              <a:defRPr/>
            </a:lvl1pPr>
          </a:lstStyle>
          <a:p>
            <a:pPr>
              <a:defRPr/>
            </a:pPr>
            <a:fld id="{8843DADF-DF28-4ECE-82DF-2B7027374C91}" type="slidenum">
              <a:rPr lang="en-AU"/>
              <a:pPr>
                <a:defRPr/>
              </a:pPr>
              <a:t>‹#›</a:t>
            </a:fld>
            <a:endParaRPr lang="en-AU"/>
          </a:p>
        </p:txBody>
      </p:sp>
    </p:spTree>
    <p:extLst>
      <p:ext uri="{BB962C8B-B14F-4D97-AF65-F5344CB8AC3E}">
        <p14:creationId xmlns:p14="http://schemas.microsoft.com/office/powerpoint/2010/main" val="3017782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AU"/>
          </a:p>
        </p:txBody>
      </p:sp>
      <p:sp>
        <p:nvSpPr>
          <p:cNvPr id="6" name="Rectangle 6"/>
          <p:cNvSpPr>
            <a:spLocks noGrp="1" noChangeArrowheads="1"/>
          </p:cNvSpPr>
          <p:nvPr>
            <p:ph type="ftr" sz="quarter" idx="11"/>
          </p:nvPr>
        </p:nvSpPr>
        <p:spPr>
          <a:ln/>
        </p:spPr>
        <p:txBody>
          <a:bodyPr/>
          <a:lstStyle>
            <a:lvl1pPr>
              <a:defRPr/>
            </a:lvl1pPr>
          </a:lstStyle>
          <a:p>
            <a:pPr>
              <a:defRPr/>
            </a:pPr>
            <a:endParaRPr lang="en-AU"/>
          </a:p>
        </p:txBody>
      </p:sp>
      <p:sp>
        <p:nvSpPr>
          <p:cNvPr id="7" name="Rectangle 7"/>
          <p:cNvSpPr>
            <a:spLocks noGrp="1" noChangeArrowheads="1"/>
          </p:cNvSpPr>
          <p:nvPr>
            <p:ph type="sldNum" sz="quarter" idx="12"/>
          </p:nvPr>
        </p:nvSpPr>
        <p:spPr>
          <a:ln/>
        </p:spPr>
        <p:txBody>
          <a:bodyPr/>
          <a:lstStyle>
            <a:lvl1pPr>
              <a:defRPr/>
            </a:lvl1pPr>
          </a:lstStyle>
          <a:p>
            <a:pPr>
              <a:defRPr/>
            </a:pPr>
            <a:fld id="{E1FC867D-E86A-4AAB-B6A4-2705C9EB28E9}" type="slidenum">
              <a:rPr lang="en-AU"/>
              <a:pPr>
                <a:defRPr/>
              </a:pPr>
              <a:t>‹#›</a:t>
            </a:fld>
            <a:endParaRPr lang="en-AU"/>
          </a:p>
        </p:txBody>
      </p:sp>
    </p:spTree>
    <p:extLst>
      <p:ext uri="{BB962C8B-B14F-4D97-AF65-F5344CB8AC3E}">
        <p14:creationId xmlns:p14="http://schemas.microsoft.com/office/powerpoint/2010/main" val="3859881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Freeform 2"/>
          <p:cNvSpPr>
            <a:spLocks/>
          </p:cNvSpPr>
          <p:nvPr/>
        </p:nvSpPr>
        <p:spPr bwMode="auto">
          <a:xfrm rot="-3172564">
            <a:off x="7777957" y="-15081"/>
            <a:ext cx="1162050" cy="2084387"/>
          </a:xfrm>
          <a:custGeom>
            <a:avLst/>
            <a:gdLst>
              <a:gd name="T0" fmla="*/ 1162050 w 2903"/>
              <a:gd name="T1" fmla="*/ 244856 h 3686"/>
              <a:gd name="T2" fmla="*/ 1026751 w 2903"/>
              <a:gd name="T3" fmla="*/ 45239 h 3686"/>
              <a:gd name="T4" fmla="*/ 897056 w 2903"/>
              <a:gd name="T5" fmla="*/ 0 h 3686"/>
              <a:gd name="T6" fmla="*/ 44032 w 2903"/>
              <a:gd name="T7" fmla="*/ 1589585 h 3686"/>
              <a:gd name="T8" fmla="*/ 44032 w 2903"/>
              <a:gd name="T9" fmla="*/ 1825394 h 3686"/>
              <a:gd name="T10" fmla="*/ 0 w 2903"/>
              <a:gd name="T11" fmla="*/ 2053285 h 3686"/>
              <a:gd name="T12" fmla="*/ 28821 w 2903"/>
              <a:gd name="T13" fmla="*/ 2084387 h 3686"/>
              <a:gd name="T14" fmla="*/ 176529 w 2903"/>
              <a:gd name="T15" fmla="*/ 1897211 h 3686"/>
              <a:gd name="T16" fmla="*/ 296217 w 2903"/>
              <a:gd name="T17" fmla="*/ 1825394 h 3686"/>
              <a:gd name="T18" fmla="*/ 1162050 w 2903"/>
              <a:gd name="T19" fmla="*/ 244856 h 3686"/>
              <a:gd name="T20" fmla="*/ 1162050 w 2903"/>
              <a:gd name="T21" fmla="*/ 244856 h 36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27" name="Rectangle 3"/>
          <p:cNvSpPr>
            <a:spLocks noGrp="1" noChangeArrowheads="1"/>
          </p:cNvSpPr>
          <p:nvPr>
            <p:ph type="title"/>
          </p:nvPr>
        </p:nvSpPr>
        <p:spPr bwMode="auto">
          <a:xfrm>
            <a:off x="685800" y="152400"/>
            <a:ext cx="6870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AU" smtClean="0"/>
              <a:t>Click to edit Master title style</a:t>
            </a:r>
          </a:p>
        </p:txBody>
      </p:sp>
      <p:sp>
        <p:nvSpPr>
          <p:cNvPr id="1028" name="Rectangle 4"/>
          <p:cNvSpPr>
            <a:spLocks noGrp="1" noChangeArrowheads="1"/>
          </p:cNvSpPr>
          <p:nvPr>
            <p:ph type="body" idx="1"/>
          </p:nvPr>
        </p:nvSpPr>
        <p:spPr bwMode="auto">
          <a:xfrm>
            <a:off x="685800" y="1828800"/>
            <a:ext cx="76962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4101" name="Rectangle 5"/>
          <p:cNvSpPr>
            <a:spLocks noGrp="1" noChangeArrowheads="1"/>
          </p:cNvSpPr>
          <p:nvPr>
            <p:ph type="dt" sz="half" idx="2"/>
          </p:nvPr>
        </p:nvSpPr>
        <p:spPr bwMode="auto">
          <a:xfrm>
            <a:off x="13716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AU"/>
          </a:p>
        </p:txBody>
      </p:sp>
      <p:sp>
        <p:nvSpPr>
          <p:cNvPr id="4102" name="Rectangle 6"/>
          <p:cNvSpPr>
            <a:spLocks noGrp="1" noChangeArrowheads="1"/>
          </p:cNvSpPr>
          <p:nvPr>
            <p:ph type="ftr" sz="quarter" idx="3"/>
          </p:nvPr>
        </p:nvSpPr>
        <p:spPr bwMode="auto">
          <a:xfrm>
            <a:off x="35560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AU"/>
          </a:p>
        </p:txBody>
      </p:sp>
      <p:sp>
        <p:nvSpPr>
          <p:cNvPr id="4103" name="Rectangle 7"/>
          <p:cNvSpPr>
            <a:spLocks noGrp="1" noChangeArrowheads="1"/>
          </p:cNvSpPr>
          <p:nvPr>
            <p:ph type="sldNum" sz="quarter" idx="4"/>
          </p:nvPr>
        </p:nvSpPr>
        <p:spPr bwMode="auto">
          <a:xfrm>
            <a:off x="67183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vl1pPr>
          </a:lstStyle>
          <a:p>
            <a:pPr>
              <a:defRPr/>
            </a:pPr>
            <a:fld id="{4FE5DA69-146C-42C3-80F6-57CE3968C403}" type="slidenum">
              <a:rPr lang="en-AU"/>
              <a:pPr>
                <a:defRPr/>
              </a:pPr>
              <a:t>‹#›</a:t>
            </a:fld>
            <a:endParaRPr lang="en-AU"/>
          </a:p>
        </p:txBody>
      </p:sp>
      <p:sp>
        <p:nvSpPr>
          <p:cNvPr id="1032" name="Freeform 8"/>
          <p:cNvSpPr>
            <a:spLocks/>
          </p:cNvSpPr>
          <p:nvPr/>
        </p:nvSpPr>
        <p:spPr bwMode="auto">
          <a:xfrm rot="-3172564">
            <a:off x="7865269" y="24607"/>
            <a:ext cx="1165225" cy="2097087"/>
          </a:xfrm>
          <a:custGeom>
            <a:avLst/>
            <a:gdLst>
              <a:gd name="T0" fmla="*/ 917850 w 2911"/>
              <a:gd name="T1" fmla="*/ 0 h 3703"/>
              <a:gd name="T2" fmla="*/ 52037 w 2911"/>
              <a:gd name="T3" fmla="*/ 1605520 h 3703"/>
              <a:gd name="T4" fmla="*/ 52437 w 2911"/>
              <a:gd name="T5" fmla="*/ 1812794 h 3703"/>
              <a:gd name="T6" fmla="*/ 0 w 2911"/>
              <a:gd name="T7" fmla="*/ 2057445 h 3703"/>
              <a:gd name="T8" fmla="*/ 20014 w 2911"/>
              <a:gd name="T9" fmla="*/ 2097087 h 3703"/>
              <a:gd name="T10" fmla="*/ 168920 w 2911"/>
              <a:gd name="T11" fmla="*/ 1898308 h 3703"/>
              <a:gd name="T12" fmla="*/ 305416 w 2911"/>
              <a:gd name="T13" fmla="*/ 1823554 h 3703"/>
              <a:gd name="T14" fmla="*/ 1165225 w 2911"/>
              <a:gd name="T15" fmla="*/ 242385 h 3703"/>
              <a:gd name="T16" fmla="*/ 1036334 w 2911"/>
              <a:gd name="T17" fmla="*/ 54367 h 3703"/>
              <a:gd name="T18" fmla="*/ 917850 w 2911"/>
              <a:gd name="T19" fmla="*/ 0 h 3703"/>
              <a:gd name="T20" fmla="*/ 917850 w 2911"/>
              <a:gd name="T21" fmla="*/ 0 h 37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33" name="Freeform 9"/>
          <p:cNvSpPr>
            <a:spLocks/>
          </p:cNvSpPr>
          <p:nvPr/>
        </p:nvSpPr>
        <p:spPr bwMode="auto">
          <a:xfrm rot="-3172564">
            <a:off x="7831138" y="192088"/>
            <a:ext cx="1025525" cy="1571625"/>
          </a:xfrm>
          <a:custGeom>
            <a:avLst/>
            <a:gdLst>
              <a:gd name="T0" fmla="*/ 0 w 2561"/>
              <a:gd name="T1" fmla="*/ 1406370 h 2777"/>
              <a:gd name="T2" fmla="*/ 172990 w 2561"/>
              <a:gd name="T3" fmla="*/ 1444854 h 2777"/>
              <a:gd name="T4" fmla="*/ 294723 w 2561"/>
              <a:gd name="T5" fmla="*/ 1571625 h 2777"/>
              <a:gd name="T6" fmla="*/ 1025525 w 2561"/>
              <a:gd name="T7" fmla="*/ 225811 h 2777"/>
              <a:gd name="T8" fmla="*/ 848130 w 2561"/>
              <a:gd name="T9" fmla="*/ 46407 h 2777"/>
              <a:gd name="T10" fmla="*/ 760034 w 2561"/>
              <a:gd name="T11" fmla="*/ 0 h 2777"/>
              <a:gd name="T12" fmla="*/ 0 w 2561"/>
              <a:gd name="T13" fmla="*/ 1406370 h 2777"/>
              <a:gd name="T14" fmla="*/ 0 w 2561"/>
              <a:gd name="T15" fmla="*/ 1406370 h 277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61" h="2777">
                <a:moveTo>
                  <a:pt x="0" y="2485"/>
                </a:moveTo>
                <a:lnTo>
                  <a:pt x="432" y="2553"/>
                </a:lnTo>
                <a:lnTo>
                  <a:pt x="736" y="2777"/>
                </a:lnTo>
                <a:lnTo>
                  <a:pt x="2561" y="399"/>
                </a:lnTo>
                <a:lnTo>
                  <a:pt x="2118" y="82"/>
                </a:lnTo>
                <a:lnTo>
                  <a:pt x="1898" y="0"/>
                </a:lnTo>
                <a:lnTo>
                  <a:pt x="0" y="248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1034" name="Group 10"/>
          <p:cNvGrpSpPr>
            <a:grpSpLocks/>
          </p:cNvGrpSpPr>
          <p:nvPr/>
        </p:nvGrpSpPr>
        <p:grpSpPr bwMode="auto">
          <a:xfrm>
            <a:off x="7938" y="5540375"/>
            <a:ext cx="1784350" cy="1246188"/>
            <a:chOff x="5" y="3490"/>
            <a:chExt cx="1124" cy="785"/>
          </a:xfrm>
        </p:grpSpPr>
        <p:sp>
          <p:nvSpPr>
            <p:cNvPr id="1051" name="Freeform 11"/>
            <p:cNvSpPr>
              <a:spLocks/>
            </p:cNvSpPr>
            <p:nvPr userDrawn="1"/>
          </p:nvSpPr>
          <p:spPr bwMode="auto">
            <a:xfrm>
              <a:off x="24" y="3505"/>
              <a:ext cx="1089" cy="649"/>
            </a:xfrm>
            <a:custGeom>
              <a:avLst/>
              <a:gdLst>
                <a:gd name="T0" fmla="*/ 794 w 2177"/>
                <a:gd name="T1" fmla="*/ 630 h 1298"/>
                <a:gd name="T2" fmla="*/ 710 w 2177"/>
                <a:gd name="T3" fmla="*/ 553 h 1298"/>
                <a:gd name="T4" fmla="*/ 666 w 2177"/>
                <a:gd name="T5" fmla="*/ 239 h 1298"/>
                <a:gd name="T6" fmla="*/ 1070 w 2177"/>
                <a:gd name="T7" fmla="*/ 165 h 1298"/>
                <a:gd name="T8" fmla="*/ 1089 w 2177"/>
                <a:gd name="T9" fmla="*/ 102 h 1298"/>
                <a:gd name="T10" fmla="*/ 1050 w 2177"/>
                <a:gd name="T11" fmla="*/ 50 h 1298"/>
                <a:gd name="T12" fmla="*/ 638 w 2177"/>
                <a:gd name="T13" fmla="*/ 106 h 1298"/>
                <a:gd name="T14" fmla="*/ 610 w 2177"/>
                <a:gd name="T15" fmla="*/ 16 h 1298"/>
                <a:gd name="T16" fmla="*/ 543 w 2177"/>
                <a:gd name="T17" fmla="*/ 0 h 1298"/>
                <a:gd name="T18" fmla="*/ 479 w 2177"/>
                <a:gd name="T19" fmla="*/ 14 h 1298"/>
                <a:gd name="T20" fmla="*/ 444 w 2177"/>
                <a:gd name="T21" fmla="*/ 53 h 1298"/>
                <a:gd name="T22" fmla="*/ 469 w 2177"/>
                <a:gd name="T23" fmla="*/ 143 h 1298"/>
                <a:gd name="T24" fmla="*/ 330 w 2177"/>
                <a:gd name="T25" fmla="*/ 221 h 1298"/>
                <a:gd name="T26" fmla="*/ 492 w 2177"/>
                <a:gd name="T27" fmla="*/ 237 h 1298"/>
                <a:gd name="T28" fmla="*/ 556 w 2177"/>
                <a:gd name="T29" fmla="*/ 445 h 1298"/>
                <a:gd name="T30" fmla="*/ 71 w 2177"/>
                <a:gd name="T31" fmla="*/ 235 h 1298"/>
                <a:gd name="T32" fmla="*/ 23 w 2177"/>
                <a:gd name="T33" fmla="*/ 255 h 1298"/>
                <a:gd name="T34" fmla="*/ 0 w 2177"/>
                <a:gd name="T35" fmla="*/ 318 h 1298"/>
                <a:gd name="T36" fmla="*/ 28 w 2177"/>
                <a:gd name="T37" fmla="*/ 390 h 1298"/>
                <a:gd name="T38" fmla="*/ 570 w 2177"/>
                <a:gd name="T39" fmla="*/ 644 h 1298"/>
                <a:gd name="T40" fmla="*/ 689 w 2177"/>
                <a:gd name="T41" fmla="*/ 628 h 1298"/>
                <a:gd name="T42" fmla="*/ 785 w 2177"/>
                <a:gd name="T43" fmla="*/ 649 h 1298"/>
                <a:gd name="T44" fmla="*/ 794 w 2177"/>
                <a:gd name="T45" fmla="*/ 630 h 1298"/>
                <a:gd name="T46" fmla="*/ 794 w 2177"/>
                <a:gd name="T47" fmla="*/ 630 h 12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2" name="Freeform 12"/>
            <p:cNvSpPr>
              <a:spLocks/>
            </p:cNvSpPr>
            <p:nvPr userDrawn="1"/>
          </p:nvSpPr>
          <p:spPr bwMode="auto">
            <a:xfrm>
              <a:off x="1022" y="3582"/>
              <a:ext cx="71" cy="129"/>
            </a:xfrm>
            <a:custGeom>
              <a:avLst/>
              <a:gdLst>
                <a:gd name="T0" fmla="*/ 0 w 143"/>
                <a:gd name="T1" fmla="*/ 4 h 258"/>
                <a:gd name="T2" fmla="*/ 60 w 143"/>
                <a:gd name="T3" fmla="*/ 0 h 258"/>
                <a:gd name="T4" fmla="*/ 71 w 143"/>
                <a:gd name="T5" fmla="*/ 117 h 258"/>
                <a:gd name="T6" fmla="*/ 4 w 143"/>
                <a:gd name="T7" fmla="*/ 129 h 258"/>
                <a:gd name="T8" fmla="*/ 0 w 143"/>
                <a:gd name="T9" fmla="*/ 4 h 258"/>
                <a:gd name="T10" fmla="*/ 0 w 143"/>
                <a:gd name="T11" fmla="*/ 4 h 25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3" h="258">
                  <a:moveTo>
                    <a:pt x="0" y="7"/>
                  </a:moveTo>
                  <a:lnTo>
                    <a:pt x="120" y="0"/>
                  </a:lnTo>
                  <a:lnTo>
                    <a:pt x="143" y="233"/>
                  </a:lnTo>
                  <a:lnTo>
                    <a:pt x="8" y="258"/>
                  </a:lnTo>
                  <a:lnTo>
                    <a:pt x="0" y="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3" name="Freeform 13"/>
            <p:cNvSpPr>
              <a:spLocks/>
            </p:cNvSpPr>
            <p:nvPr userDrawn="1"/>
          </p:nvSpPr>
          <p:spPr bwMode="auto">
            <a:xfrm>
              <a:off x="20" y="3774"/>
              <a:ext cx="792" cy="410"/>
            </a:xfrm>
            <a:custGeom>
              <a:avLst/>
              <a:gdLst>
                <a:gd name="T0" fmla="*/ 68 w 1586"/>
                <a:gd name="T1" fmla="*/ 0 h 821"/>
                <a:gd name="T2" fmla="*/ 665 w 1586"/>
                <a:gd name="T3" fmla="*/ 259 h 821"/>
                <a:gd name="T4" fmla="*/ 713 w 1586"/>
                <a:gd name="T5" fmla="*/ 319 h 821"/>
                <a:gd name="T6" fmla="*/ 792 w 1586"/>
                <a:gd name="T7" fmla="*/ 396 h 821"/>
                <a:gd name="T8" fmla="*/ 782 w 1586"/>
                <a:gd name="T9" fmla="*/ 410 h 821"/>
                <a:gd name="T10" fmla="*/ 674 w 1586"/>
                <a:gd name="T11" fmla="*/ 393 h 821"/>
                <a:gd name="T12" fmla="*/ 572 w 1586"/>
                <a:gd name="T13" fmla="*/ 405 h 821"/>
                <a:gd name="T14" fmla="*/ 21 w 1586"/>
                <a:gd name="T15" fmla="*/ 149 h 821"/>
                <a:gd name="T16" fmla="*/ 0 w 1586"/>
                <a:gd name="T17" fmla="*/ 75 h 821"/>
                <a:gd name="T18" fmla="*/ 23 w 1586"/>
                <a:gd name="T19" fmla="*/ 16 h 821"/>
                <a:gd name="T20" fmla="*/ 68 w 1586"/>
                <a:gd name="T21" fmla="*/ 0 h 821"/>
                <a:gd name="T22" fmla="*/ 68 w 1586"/>
                <a:gd name="T23" fmla="*/ 0 h 8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4" name="Freeform 14"/>
            <p:cNvSpPr>
              <a:spLocks/>
            </p:cNvSpPr>
            <p:nvPr userDrawn="1"/>
          </p:nvSpPr>
          <p:spPr bwMode="auto">
            <a:xfrm>
              <a:off x="129" y="3808"/>
              <a:ext cx="525" cy="374"/>
            </a:xfrm>
            <a:custGeom>
              <a:avLst/>
              <a:gdLst>
                <a:gd name="T0" fmla="*/ 0 w 1049"/>
                <a:gd name="T1" fmla="*/ 163 h 747"/>
                <a:gd name="T2" fmla="*/ 461 w 1049"/>
                <a:gd name="T3" fmla="*/ 374 h 747"/>
                <a:gd name="T4" fmla="*/ 470 w 1049"/>
                <a:gd name="T5" fmla="*/ 267 h 747"/>
                <a:gd name="T6" fmla="*/ 525 w 1049"/>
                <a:gd name="T7" fmla="*/ 211 h 747"/>
                <a:gd name="T8" fmla="*/ 39 w 1049"/>
                <a:gd name="T9" fmla="*/ 0 h 747"/>
                <a:gd name="T10" fmla="*/ 0 w 1049"/>
                <a:gd name="T11" fmla="*/ 64 h 747"/>
                <a:gd name="T12" fmla="*/ 0 w 1049"/>
                <a:gd name="T13" fmla="*/ 163 h 747"/>
                <a:gd name="T14" fmla="*/ 0 w 1049"/>
                <a:gd name="T15" fmla="*/ 163 h 7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49" h="747">
                  <a:moveTo>
                    <a:pt x="0" y="325"/>
                  </a:moveTo>
                  <a:lnTo>
                    <a:pt x="922" y="747"/>
                  </a:lnTo>
                  <a:lnTo>
                    <a:pt x="939" y="534"/>
                  </a:lnTo>
                  <a:lnTo>
                    <a:pt x="1049" y="422"/>
                  </a:lnTo>
                  <a:lnTo>
                    <a:pt x="78" y="0"/>
                  </a:lnTo>
                  <a:lnTo>
                    <a:pt x="0" y="127"/>
                  </a:lnTo>
                  <a:lnTo>
                    <a:pt x="0" y="325"/>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5" name="Freeform 15"/>
            <p:cNvSpPr>
              <a:spLocks/>
            </p:cNvSpPr>
            <p:nvPr userDrawn="1"/>
          </p:nvSpPr>
          <p:spPr bwMode="auto">
            <a:xfrm>
              <a:off x="485" y="3532"/>
              <a:ext cx="135" cy="121"/>
            </a:xfrm>
            <a:custGeom>
              <a:avLst/>
              <a:gdLst>
                <a:gd name="T0" fmla="*/ 0 w 272"/>
                <a:gd name="T1" fmla="*/ 14 h 241"/>
                <a:gd name="T2" fmla="*/ 79 w 272"/>
                <a:gd name="T3" fmla="*/ 0 h 241"/>
                <a:gd name="T4" fmla="*/ 125 w 272"/>
                <a:gd name="T5" fmla="*/ 18 h 241"/>
                <a:gd name="T6" fmla="*/ 135 w 272"/>
                <a:gd name="T7" fmla="*/ 70 h 241"/>
                <a:gd name="T8" fmla="*/ 81 w 272"/>
                <a:gd name="T9" fmla="*/ 73 h 241"/>
                <a:gd name="T10" fmla="*/ 16 w 272"/>
                <a:gd name="T11" fmla="*/ 121 h 241"/>
                <a:gd name="T12" fmla="*/ 0 w 272"/>
                <a:gd name="T13" fmla="*/ 14 h 241"/>
                <a:gd name="T14" fmla="*/ 0 w 272"/>
                <a:gd name="T15" fmla="*/ 14 h 2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241">
                  <a:moveTo>
                    <a:pt x="0" y="28"/>
                  </a:moveTo>
                  <a:lnTo>
                    <a:pt x="160" y="0"/>
                  </a:lnTo>
                  <a:lnTo>
                    <a:pt x="251" y="36"/>
                  </a:lnTo>
                  <a:lnTo>
                    <a:pt x="272" y="139"/>
                  </a:lnTo>
                  <a:lnTo>
                    <a:pt x="164" y="146"/>
                  </a:lnTo>
                  <a:lnTo>
                    <a:pt x="32" y="241"/>
                  </a:lnTo>
                  <a:lnTo>
                    <a:pt x="0" y="28"/>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6" name="Freeform 16"/>
            <p:cNvSpPr>
              <a:spLocks/>
            </p:cNvSpPr>
            <p:nvPr userDrawn="1"/>
          </p:nvSpPr>
          <p:spPr bwMode="auto">
            <a:xfrm>
              <a:off x="641" y="4163"/>
              <a:ext cx="76" cy="112"/>
            </a:xfrm>
            <a:custGeom>
              <a:avLst/>
              <a:gdLst>
                <a:gd name="T0" fmla="*/ 76 w 152"/>
                <a:gd name="T1" fmla="*/ 2 h 224"/>
                <a:gd name="T2" fmla="*/ 76 w 152"/>
                <a:gd name="T3" fmla="*/ 112 h 224"/>
                <a:gd name="T4" fmla="*/ 0 w 152"/>
                <a:gd name="T5" fmla="*/ 4 h 224"/>
                <a:gd name="T6" fmla="*/ 36 w 152"/>
                <a:gd name="T7" fmla="*/ 0 h 224"/>
                <a:gd name="T8" fmla="*/ 76 w 152"/>
                <a:gd name="T9" fmla="*/ 2 h 224"/>
                <a:gd name="T10" fmla="*/ 76 w 152"/>
                <a:gd name="T11" fmla="*/ 2 h 2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2" h="224">
                  <a:moveTo>
                    <a:pt x="152" y="4"/>
                  </a:moveTo>
                  <a:lnTo>
                    <a:pt x="152" y="224"/>
                  </a:lnTo>
                  <a:lnTo>
                    <a:pt x="0" y="8"/>
                  </a:lnTo>
                  <a:lnTo>
                    <a:pt x="72" y="0"/>
                  </a:lnTo>
                  <a:lnTo>
                    <a:pt x="152" y="4"/>
                  </a:lnTo>
                  <a:close/>
                </a:path>
              </a:pathLst>
            </a:cu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7" name="Freeform 17"/>
            <p:cNvSpPr>
              <a:spLocks/>
            </p:cNvSpPr>
            <p:nvPr userDrawn="1"/>
          </p:nvSpPr>
          <p:spPr bwMode="auto">
            <a:xfrm>
              <a:off x="504" y="3607"/>
              <a:ext cx="193" cy="383"/>
            </a:xfrm>
            <a:custGeom>
              <a:avLst/>
              <a:gdLst>
                <a:gd name="T0" fmla="*/ 0 w 386"/>
                <a:gd name="T1" fmla="*/ 40 h 764"/>
                <a:gd name="T2" fmla="*/ 44 w 386"/>
                <a:gd name="T3" fmla="*/ 0 h 764"/>
                <a:gd name="T4" fmla="*/ 116 w 386"/>
                <a:gd name="T5" fmla="*/ 3 h 764"/>
                <a:gd name="T6" fmla="*/ 193 w 386"/>
                <a:gd name="T7" fmla="*/ 383 h 764"/>
                <a:gd name="T8" fmla="*/ 140 w 386"/>
                <a:gd name="T9" fmla="*/ 361 h 764"/>
                <a:gd name="T10" fmla="*/ 76 w 386"/>
                <a:gd name="T11" fmla="*/ 339 h 764"/>
                <a:gd name="T12" fmla="*/ 0 w 386"/>
                <a:gd name="T13" fmla="*/ 40 h 764"/>
                <a:gd name="T14" fmla="*/ 0 w 386"/>
                <a:gd name="T15" fmla="*/ 40 h 7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86" h="764">
                  <a:moveTo>
                    <a:pt x="0" y="80"/>
                  </a:moveTo>
                  <a:lnTo>
                    <a:pt x="87" y="0"/>
                  </a:lnTo>
                  <a:lnTo>
                    <a:pt x="232" y="6"/>
                  </a:lnTo>
                  <a:lnTo>
                    <a:pt x="386" y="764"/>
                  </a:lnTo>
                  <a:lnTo>
                    <a:pt x="279" y="720"/>
                  </a:lnTo>
                  <a:lnTo>
                    <a:pt x="152" y="677"/>
                  </a:lnTo>
                  <a:lnTo>
                    <a:pt x="0" y="8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8" name="Freeform 18"/>
            <p:cNvSpPr>
              <a:spLocks/>
            </p:cNvSpPr>
            <p:nvPr userDrawn="1"/>
          </p:nvSpPr>
          <p:spPr bwMode="auto">
            <a:xfrm>
              <a:off x="668" y="3590"/>
              <a:ext cx="364" cy="174"/>
            </a:xfrm>
            <a:custGeom>
              <a:avLst/>
              <a:gdLst>
                <a:gd name="T0" fmla="*/ 346 w 728"/>
                <a:gd name="T1" fmla="*/ 0 h 348"/>
                <a:gd name="T2" fmla="*/ 0 w 728"/>
                <a:gd name="T3" fmla="*/ 53 h 348"/>
                <a:gd name="T4" fmla="*/ 14 w 728"/>
                <a:gd name="T5" fmla="*/ 174 h 348"/>
                <a:gd name="T6" fmla="*/ 358 w 728"/>
                <a:gd name="T7" fmla="*/ 119 h 348"/>
                <a:gd name="T8" fmla="*/ 364 w 728"/>
                <a:gd name="T9" fmla="*/ 22 h 348"/>
                <a:gd name="T10" fmla="*/ 346 w 728"/>
                <a:gd name="T11" fmla="*/ 0 h 348"/>
                <a:gd name="T12" fmla="*/ 346 w 728"/>
                <a:gd name="T13" fmla="*/ 0 h 3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28" h="348">
                  <a:moveTo>
                    <a:pt x="692" y="0"/>
                  </a:moveTo>
                  <a:lnTo>
                    <a:pt x="0" y="106"/>
                  </a:lnTo>
                  <a:lnTo>
                    <a:pt x="28" y="348"/>
                  </a:lnTo>
                  <a:lnTo>
                    <a:pt x="715" y="237"/>
                  </a:lnTo>
                  <a:lnTo>
                    <a:pt x="728" y="43"/>
                  </a:lnTo>
                  <a:lnTo>
                    <a:pt x="692"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9" name="Freeform 19"/>
            <p:cNvSpPr>
              <a:spLocks/>
            </p:cNvSpPr>
            <p:nvPr userDrawn="1"/>
          </p:nvSpPr>
          <p:spPr bwMode="auto">
            <a:xfrm>
              <a:off x="347" y="3693"/>
              <a:ext cx="156" cy="67"/>
            </a:xfrm>
            <a:custGeom>
              <a:avLst/>
              <a:gdLst>
                <a:gd name="T0" fmla="*/ 136 w 312"/>
                <a:gd name="T1" fmla="*/ 0 h 135"/>
                <a:gd name="T2" fmla="*/ 0 w 312"/>
                <a:gd name="T3" fmla="*/ 39 h 135"/>
                <a:gd name="T4" fmla="*/ 156 w 312"/>
                <a:gd name="T5" fmla="*/ 67 h 135"/>
                <a:gd name="T6" fmla="*/ 136 w 312"/>
                <a:gd name="T7" fmla="*/ 0 h 135"/>
                <a:gd name="T8" fmla="*/ 136 w 312"/>
                <a:gd name="T9" fmla="*/ 0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2" h="135">
                  <a:moveTo>
                    <a:pt x="272" y="0"/>
                  </a:moveTo>
                  <a:lnTo>
                    <a:pt x="0" y="78"/>
                  </a:lnTo>
                  <a:lnTo>
                    <a:pt x="312" y="135"/>
                  </a:lnTo>
                  <a:lnTo>
                    <a:pt x="27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1060" name="Group 20"/>
            <p:cNvGrpSpPr>
              <a:grpSpLocks/>
            </p:cNvGrpSpPr>
            <p:nvPr userDrawn="1"/>
          </p:nvGrpSpPr>
          <p:grpSpPr bwMode="auto">
            <a:xfrm>
              <a:off x="5" y="3490"/>
              <a:ext cx="1124" cy="780"/>
              <a:chOff x="5" y="3490"/>
              <a:chExt cx="1124" cy="780"/>
            </a:xfrm>
          </p:grpSpPr>
          <p:grpSp>
            <p:nvGrpSpPr>
              <p:cNvPr id="1061" name="Group 21"/>
              <p:cNvGrpSpPr>
                <a:grpSpLocks/>
              </p:cNvGrpSpPr>
              <p:nvPr userDrawn="1"/>
            </p:nvGrpSpPr>
            <p:grpSpPr bwMode="auto">
              <a:xfrm>
                <a:off x="499" y="3562"/>
                <a:ext cx="548" cy="708"/>
                <a:chOff x="499" y="3562"/>
                <a:chExt cx="548" cy="708"/>
              </a:xfrm>
            </p:grpSpPr>
            <p:sp>
              <p:nvSpPr>
                <p:cNvPr id="1074" name="Freeform 22"/>
                <p:cNvSpPr>
                  <a:spLocks/>
                </p:cNvSpPr>
                <p:nvPr userDrawn="1"/>
              </p:nvSpPr>
              <p:spPr bwMode="auto">
                <a:xfrm>
                  <a:off x="499" y="3587"/>
                  <a:ext cx="157" cy="87"/>
                </a:xfrm>
                <a:custGeom>
                  <a:avLst/>
                  <a:gdLst>
                    <a:gd name="T0" fmla="*/ 0 w 313"/>
                    <a:gd name="T1" fmla="*/ 53 h 175"/>
                    <a:gd name="T2" fmla="*/ 57 w 313"/>
                    <a:gd name="T3" fmla="*/ 5 h 175"/>
                    <a:gd name="T4" fmla="*/ 107 w 313"/>
                    <a:gd name="T5" fmla="*/ 0 h 175"/>
                    <a:gd name="T6" fmla="*/ 146 w 313"/>
                    <a:gd name="T7" fmla="*/ 13 h 175"/>
                    <a:gd name="T8" fmla="*/ 157 w 313"/>
                    <a:gd name="T9" fmla="*/ 45 h 175"/>
                    <a:gd name="T10" fmla="*/ 84 w 313"/>
                    <a:gd name="T11" fmla="*/ 33 h 175"/>
                    <a:gd name="T12" fmla="*/ 37 w 313"/>
                    <a:gd name="T13" fmla="*/ 50 h 175"/>
                    <a:gd name="T14" fmla="*/ 7 w 313"/>
                    <a:gd name="T15" fmla="*/ 87 h 175"/>
                    <a:gd name="T16" fmla="*/ 0 w 313"/>
                    <a:gd name="T17" fmla="*/ 53 h 175"/>
                    <a:gd name="T18" fmla="*/ 0 w 313"/>
                    <a:gd name="T19" fmla="*/ 53 h 1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5" name="Freeform 23"/>
                <p:cNvSpPr>
                  <a:spLocks/>
                </p:cNvSpPr>
                <p:nvPr userDrawn="1"/>
              </p:nvSpPr>
              <p:spPr bwMode="auto">
                <a:xfrm>
                  <a:off x="636" y="4137"/>
                  <a:ext cx="115" cy="133"/>
                </a:xfrm>
                <a:custGeom>
                  <a:avLst/>
                  <a:gdLst>
                    <a:gd name="T0" fmla="*/ 0 w 230"/>
                    <a:gd name="T1" fmla="*/ 20 h 266"/>
                    <a:gd name="T2" fmla="*/ 80 w 230"/>
                    <a:gd name="T3" fmla="*/ 133 h 266"/>
                    <a:gd name="T4" fmla="*/ 115 w 230"/>
                    <a:gd name="T5" fmla="*/ 126 h 266"/>
                    <a:gd name="T6" fmla="*/ 112 w 230"/>
                    <a:gd name="T7" fmla="*/ 9 h 266"/>
                    <a:gd name="T8" fmla="*/ 83 w 230"/>
                    <a:gd name="T9" fmla="*/ 0 h 266"/>
                    <a:gd name="T10" fmla="*/ 90 w 230"/>
                    <a:gd name="T11" fmla="*/ 99 h 266"/>
                    <a:gd name="T12" fmla="*/ 36 w 230"/>
                    <a:gd name="T13" fmla="*/ 2 h 266"/>
                    <a:gd name="T14" fmla="*/ 0 w 230"/>
                    <a:gd name="T15" fmla="*/ 20 h 266"/>
                    <a:gd name="T16" fmla="*/ 0 w 230"/>
                    <a:gd name="T17" fmla="*/ 20 h 2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0" h="266">
                      <a:moveTo>
                        <a:pt x="0" y="40"/>
                      </a:moveTo>
                      <a:lnTo>
                        <a:pt x="160" y="266"/>
                      </a:lnTo>
                      <a:lnTo>
                        <a:pt x="230" y="251"/>
                      </a:lnTo>
                      <a:lnTo>
                        <a:pt x="223" y="17"/>
                      </a:lnTo>
                      <a:lnTo>
                        <a:pt x="166" y="0"/>
                      </a:lnTo>
                      <a:lnTo>
                        <a:pt x="179" y="197"/>
                      </a:lnTo>
                      <a:lnTo>
                        <a:pt x="71" y="4"/>
                      </a:lnTo>
                      <a:lnTo>
                        <a:pt x="0" y="4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6" name="Freeform 24"/>
                <p:cNvSpPr>
                  <a:spLocks/>
                </p:cNvSpPr>
                <p:nvPr userDrawn="1"/>
              </p:nvSpPr>
              <p:spPr bwMode="auto">
                <a:xfrm>
                  <a:off x="1004" y="3562"/>
                  <a:ext cx="43" cy="117"/>
                </a:xfrm>
                <a:custGeom>
                  <a:avLst/>
                  <a:gdLst>
                    <a:gd name="T0" fmla="*/ 0 w 87"/>
                    <a:gd name="T1" fmla="*/ 10 h 234"/>
                    <a:gd name="T2" fmla="*/ 18 w 87"/>
                    <a:gd name="T3" fmla="*/ 47 h 234"/>
                    <a:gd name="T4" fmla="*/ 22 w 87"/>
                    <a:gd name="T5" fmla="*/ 77 h 234"/>
                    <a:gd name="T6" fmla="*/ 13 w 87"/>
                    <a:gd name="T7" fmla="*/ 117 h 234"/>
                    <a:gd name="T8" fmla="*/ 40 w 87"/>
                    <a:gd name="T9" fmla="*/ 110 h 234"/>
                    <a:gd name="T10" fmla="*/ 43 w 87"/>
                    <a:gd name="T11" fmla="*/ 58 h 234"/>
                    <a:gd name="T12" fmla="*/ 23 w 87"/>
                    <a:gd name="T13" fmla="*/ 0 h 234"/>
                    <a:gd name="T14" fmla="*/ 0 w 87"/>
                    <a:gd name="T15" fmla="*/ 10 h 234"/>
                    <a:gd name="T16" fmla="*/ 0 w 87"/>
                    <a:gd name="T17" fmla="*/ 10 h 2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7" h="234">
                      <a:moveTo>
                        <a:pt x="0" y="19"/>
                      </a:moveTo>
                      <a:lnTo>
                        <a:pt x="36" y="93"/>
                      </a:lnTo>
                      <a:lnTo>
                        <a:pt x="44" y="154"/>
                      </a:lnTo>
                      <a:lnTo>
                        <a:pt x="27" y="234"/>
                      </a:lnTo>
                      <a:lnTo>
                        <a:pt x="80" y="220"/>
                      </a:lnTo>
                      <a:lnTo>
                        <a:pt x="87" y="116"/>
                      </a:lnTo>
                      <a:lnTo>
                        <a:pt x="46" y="0"/>
                      </a:lnTo>
                      <a:lnTo>
                        <a:pt x="0" y="1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sp>
            <p:nvSpPr>
              <p:cNvPr id="1062" name="Freeform 25"/>
              <p:cNvSpPr>
                <a:spLocks/>
              </p:cNvSpPr>
              <p:nvPr userDrawn="1"/>
            </p:nvSpPr>
            <p:spPr bwMode="auto">
              <a:xfrm>
                <a:off x="76" y="3732"/>
                <a:ext cx="595" cy="250"/>
              </a:xfrm>
              <a:custGeom>
                <a:avLst/>
                <a:gdLst>
                  <a:gd name="T0" fmla="*/ 50 w 1190"/>
                  <a:gd name="T1" fmla="*/ 0 h 500"/>
                  <a:gd name="T2" fmla="*/ 595 w 1190"/>
                  <a:gd name="T3" fmla="*/ 245 h 500"/>
                  <a:gd name="T4" fmla="*/ 538 w 1190"/>
                  <a:gd name="T5" fmla="*/ 250 h 500"/>
                  <a:gd name="T6" fmla="*/ 0 w 1190"/>
                  <a:gd name="T7" fmla="*/ 14 h 500"/>
                  <a:gd name="T8" fmla="*/ 50 w 1190"/>
                  <a:gd name="T9" fmla="*/ 0 h 500"/>
                  <a:gd name="T10" fmla="*/ 50 w 1190"/>
                  <a:gd name="T11" fmla="*/ 0 h 5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90" h="500">
                    <a:moveTo>
                      <a:pt x="100" y="0"/>
                    </a:moveTo>
                    <a:lnTo>
                      <a:pt x="1190" y="490"/>
                    </a:lnTo>
                    <a:lnTo>
                      <a:pt x="1076" y="500"/>
                    </a:lnTo>
                    <a:lnTo>
                      <a:pt x="0" y="27"/>
                    </a:lnTo>
                    <a:lnTo>
                      <a:pt x="10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63" name="Freeform 26"/>
              <p:cNvSpPr>
                <a:spLocks/>
              </p:cNvSpPr>
              <p:nvPr userDrawn="1"/>
            </p:nvSpPr>
            <p:spPr bwMode="auto">
              <a:xfrm>
                <a:off x="260" y="3886"/>
                <a:ext cx="244" cy="148"/>
              </a:xfrm>
              <a:custGeom>
                <a:avLst/>
                <a:gdLst>
                  <a:gd name="T0" fmla="*/ 7 w 489"/>
                  <a:gd name="T1" fmla="*/ 17 h 296"/>
                  <a:gd name="T2" fmla="*/ 80 w 489"/>
                  <a:gd name="T3" fmla="*/ 33 h 296"/>
                  <a:gd name="T4" fmla="*/ 162 w 489"/>
                  <a:gd name="T5" fmla="*/ 69 h 296"/>
                  <a:gd name="T6" fmla="*/ 220 w 489"/>
                  <a:gd name="T7" fmla="*/ 122 h 296"/>
                  <a:gd name="T8" fmla="*/ 163 w 489"/>
                  <a:gd name="T9" fmla="*/ 115 h 296"/>
                  <a:gd name="T10" fmla="*/ 69 w 489"/>
                  <a:gd name="T11" fmla="*/ 73 h 296"/>
                  <a:gd name="T12" fmla="*/ 25 w 489"/>
                  <a:gd name="T13" fmla="*/ 40 h 296"/>
                  <a:gd name="T14" fmla="*/ 53 w 489"/>
                  <a:gd name="T15" fmla="*/ 82 h 296"/>
                  <a:gd name="T16" fmla="*/ 136 w 489"/>
                  <a:gd name="T17" fmla="*/ 135 h 296"/>
                  <a:gd name="T18" fmla="*/ 233 w 489"/>
                  <a:gd name="T19" fmla="*/ 148 h 296"/>
                  <a:gd name="T20" fmla="*/ 244 w 489"/>
                  <a:gd name="T21" fmla="*/ 112 h 296"/>
                  <a:gd name="T22" fmla="*/ 197 w 489"/>
                  <a:gd name="T23" fmla="*/ 60 h 296"/>
                  <a:gd name="T24" fmla="*/ 85 w 489"/>
                  <a:gd name="T25" fmla="*/ 9 h 296"/>
                  <a:gd name="T26" fmla="*/ 0 w 489"/>
                  <a:gd name="T27" fmla="*/ 0 h 296"/>
                  <a:gd name="T28" fmla="*/ 7 w 489"/>
                  <a:gd name="T29" fmla="*/ 17 h 296"/>
                  <a:gd name="T30" fmla="*/ 7 w 489"/>
                  <a:gd name="T31" fmla="*/ 17 h 29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64" name="Freeform 27"/>
              <p:cNvSpPr>
                <a:spLocks/>
              </p:cNvSpPr>
              <p:nvPr userDrawn="1"/>
            </p:nvSpPr>
            <p:spPr bwMode="auto">
              <a:xfrm>
                <a:off x="565" y="3680"/>
                <a:ext cx="107" cy="238"/>
              </a:xfrm>
              <a:custGeom>
                <a:avLst/>
                <a:gdLst>
                  <a:gd name="T0" fmla="*/ 12 w 213"/>
                  <a:gd name="T1" fmla="*/ 0 h 478"/>
                  <a:gd name="T2" fmla="*/ 46 w 213"/>
                  <a:gd name="T3" fmla="*/ 12 h 478"/>
                  <a:gd name="T4" fmla="*/ 40 w 213"/>
                  <a:gd name="T5" fmla="*/ 96 h 478"/>
                  <a:gd name="T6" fmla="*/ 53 w 213"/>
                  <a:gd name="T7" fmla="*/ 163 h 478"/>
                  <a:gd name="T8" fmla="*/ 107 w 213"/>
                  <a:gd name="T9" fmla="*/ 225 h 478"/>
                  <a:gd name="T10" fmla="*/ 49 w 213"/>
                  <a:gd name="T11" fmla="*/ 238 h 478"/>
                  <a:gd name="T12" fmla="*/ 15 w 213"/>
                  <a:gd name="T13" fmla="*/ 171 h 478"/>
                  <a:gd name="T14" fmla="*/ 0 w 213"/>
                  <a:gd name="T15" fmla="*/ 28 h 478"/>
                  <a:gd name="T16" fmla="*/ 12 w 213"/>
                  <a:gd name="T17" fmla="*/ 0 h 478"/>
                  <a:gd name="T18" fmla="*/ 12 w 213"/>
                  <a:gd name="T19" fmla="*/ 0 h 4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1065" name="Group 28"/>
              <p:cNvGrpSpPr>
                <a:grpSpLocks/>
              </p:cNvGrpSpPr>
              <p:nvPr userDrawn="1"/>
            </p:nvGrpSpPr>
            <p:grpSpPr bwMode="auto">
              <a:xfrm>
                <a:off x="5" y="3490"/>
                <a:ext cx="1124" cy="678"/>
                <a:chOff x="5" y="3490"/>
                <a:chExt cx="1124" cy="678"/>
              </a:xfrm>
            </p:grpSpPr>
            <p:sp>
              <p:nvSpPr>
                <p:cNvPr id="1066" name="Freeform 29"/>
                <p:cNvSpPr>
                  <a:spLocks/>
                </p:cNvSpPr>
                <p:nvPr userDrawn="1"/>
              </p:nvSpPr>
              <p:spPr bwMode="auto">
                <a:xfrm>
                  <a:off x="669" y="4048"/>
                  <a:ext cx="75" cy="87"/>
                </a:xfrm>
                <a:custGeom>
                  <a:avLst/>
                  <a:gdLst>
                    <a:gd name="T0" fmla="*/ 55 w 150"/>
                    <a:gd name="T1" fmla="*/ 0 h 173"/>
                    <a:gd name="T2" fmla="*/ 20 w 150"/>
                    <a:gd name="T3" fmla="*/ 33 h 173"/>
                    <a:gd name="T4" fmla="*/ 0 w 150"/>
                    <a:gd name="T5" fmla="*/ 87 h 173"/>
                    <a:gd name="T6" fmla="*/ 40 w 150"/>
                    <a:gd name="T7" fmla="*/ 80 h 173"/>
                    <a:gd name="T8" fmla="*/ 52 w 150"/>
                    <a:gd name="T9" fmla="*/ 42 h 173"/>
                    <a:gd name="T10" fmla="*/ 75 w 150"/>
                    <a:gd name="T11" fmla="*/ 14 h 173"/>
                    <a:gd name="T12" fmla="*/ 55 w 150"/>
                    <a:gd name="T13" fmla="*/ 0 h 173"/>
                    <a:gd name="T14" fmla="*/ 55 w 150"/>
                    <a:gd name="T15" fmla="*/ 0 h 17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0" h="173">
                      <a:moveTo>
                        <a:pt x="110" y="0"/>
                      </a:moveTo>
                      <a:lnTo>
                        <a:pt x="40" y="66"/>
                      </a:lnTo>
                      <a:lnTo>
                        <a:pt x="0" y="173"/>
                      </a:lnTo>
                      <a:lnTo>
                        <a:pt x="80" y="160"/>
                      </a:lnTo>
                      <a:lnTo>
                        <a:pt x="103" y="84"/>
                      </a:lnTo>
                      <a:lnTo>
                        <a:pt x="150" y="27"/>
                      </a:lnTo>
                      <a:lnTo>
                        <a:pt x="1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67" name="Freeform 30"/>
                <p:cNvSpPr>
                  <a:spLocks/>
                </p:cNvSpPr>
                <p:nvPr userDrawn="1"/>
              </p:nvSpPr>
              <p:spPr bwMode="auto">
                <a:xfrm>
                  <a:off x="5" y="3728"/>
                  <a:ext cx="842" cy="440"/>
                </a:xfrm>
                <a:custGeom>
                  <a:avLst/>
                  <a:gdLst>
                    <a:gd name="T0" fmla="*/ 78 w 1684"/>
                    <a:gd name="T1" fmla="*/ 0 h 880"/>
                    <a:gd name="T2" fmla="*/ 32 w 1684"/>
                    <a:gd name="T3" fmla="*/ 26 h 880"/>
                    <a:gd name="T4" fmla="*/ 0 w 1684"/>
                    <a:gd name="T5" fmla="*/ 104 h 880"/>
                    <a:gd name="T6" fmla="*/ 34 w 1684"/>
                    <a:gd name="T7" fmla="*/ 179 h 880"/>
                    <a:gd name="T8" fmla="*/ 591 w 1684"/>
                    <a:gd name="T9" fmla="*/ 434 h 880"/>
                    <a:gd name="T10" fmla="*/ 711 w 1684"/>
                    <a:gd name="T11" fmla="*/ 418 h 880"/>
                    <a:gd name="T12" fmla="*/ 808 w 1684"/>
                    <a:gd name="T13" fmla="*/ 440 h 880"/>
                    <a:gd name="T14" fmla="*/ 842 w 1684"/>
                    <a:gd name="T15" fmla="*/ 404 h 880"/>
                    <a:gd name="T16" fmla="*/ 751 w 1684"/>
                    <a:gd name="T17" fmla="*/ 332 h 880"/>
                    <a:gd name="T18" fmla="*/ 714 w 1684"/>
                    <a:gd name="T19" fmla="*/ 256 h 880"/>
                    <a:gd name="T20" fmla="*/ 685 w 1684"/>
                    <a:gd name="T21" fmla="*/ 264 h 880"/>
                    <a:gd name="T22" fmla="*/ 720 w 1684"/>
                    <a:gd name="T23" fmla="*/ 332 h 880"/>
                    <a:gd name="T24" fmla="*/ 789 w 1684"/>
                    <a:gd name="T25" fmla="*/ 405 h 880"/>
                    <a:gd name="T26" fmla="*/ 707 w 1684"/>
                    <a:gd name="T27" fmla="*/ 394 h 880"/>
                    <a:gd name="T28" fmla="*/ 610 w 1684"/>
                    <a:gd name="T29" fmla="*/ 407 h 880"/>
                    <a:gd name="T30" fmla="*/ 628 w 1684"/>
                    <a:gd name="T31" fmla="*/ 325 h 880"/>
                    <a:gd name="T32" fmla="*/ 669 w 1684"/>
                    <a:gd name="T33" fmla="*/ 269 h 880"/>
                    <a:gd name="T34" fmla="*/ 621 w 1684"/>
                    <a:gd name="T35" fmla="*/ 276 h 880"/>
                    <a:gd name="T36" fmla="*/ 583 w 1684"/>
                    <a:gd name="T37" fmla="*/ 329 h 880"/>
                    <a:gd name="T38" fmla="*/ 570 w 1684"/>
                    <a:gd name="T39" fmla="*/ 396 h 880"/>
                    <a:gd name="T40" fmla="*/ 54 w 1684"/>
                    <a:gd name="T41" fmla="*/ 155 h 880"/>
                    <a:gd name="T42" fmla="*/ 40 w 1684"/>
                    <a:gd name="T43" fmla="*/ 108 h 880"/>
                    <a:gd name="T44" fmla="*/ 52 w 1684"/>
                    <a:gd name="T45" fmla="*/ 48 h 880"/>
                    <a:gd name="T46" fmla="*/ 109 w 1684"/>
                    <a:gd name="T47" fmla="*/ 0 h 880"/>
                    <a:gd name="T48" fmla="*/ 78 w 1684"/>
                    <a:gd name="T49" fmla="*/ 0 h 880"/>
                    <a:gd name="T50" fmla="*/ 78 w 1684"/>
                    <a:gd name="T51" fmla="*/ 0 h 8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68" name="Freeform 31"/>
                <p:cNvSpPr>
                  <a:spLocks/>
                </p:cNvSpPr>
                <p:nvPr userDrawn="1"/>
              </p:nvSpPr>
              <p:spPr bwMode="auto">
                <a:xfrm>
                  <a:off x="106" y="3770"/>
                  <a:ext cx="80" cy="167"/>
                </a:xfrm>
                <a:custGeom>
                  <a:avLst/>
                  <a:gdLst>
                    <a:gd name="T0" fmla="*/ 58 w 160"/>
                    <a:gd name="T1" fmla="*/ 0 h 335"/>
                    <a:gd name="T2" fmla="*/ 10 w 160"/>
                    <a:gd name="T3" fmla="*/ 53 h 335"/>
                    <a:gd name="T4" fmla="*/ 0 w 160"/>
                    <a:gd name="T5" fmla="*/ 115 h 335"/>
                    <a:gd name="T6" fmla="*/ 17 w 160"/>
                    <a:gd name="T7" fmla="*/ 157 h 335"/>
                    <a:gd name="T8" fmla="*/ 47 w 160"/>
                    <a:gd name="T9" fmla="*/ 167 h 335"/>
                    <a:gd name="T10" fmla="*/ 38 w 160"/>
                    <a:gd name="T11" fmla="*/ 77 h 335"/>
                    <a:gd name="T12" fmla="*/ 80 w 160"/>
                    <a:gd name="T13" fmla="*/ 8 h 335"/>
                    <a:gd name="T14" fmla="*/ 58 w 160"/>
                    <a:gd name="T15" fmla="*/ 0 h 335"/>
                    <a:gd name="T16" fmla="*/ 58 w 160"/>
                    <a:gd name="T17" fmla="*/ 0 h 3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0" h="335">
                      <a:moveTo>
                        <a:pt x="116" y="0"/>
                      </a:moveTo>
                      <a:lnTo>
                        <a:pt x="19" y="106"/>
                      </a:lnTo>
                      <a:lnTo>
                        <a:pt x="0" y="230"/>
                      </a:lnTo>
                      <a:lnTo>
                        <a:pt x="33" y="314"/>
                      </a:lnTo>
                      <a:lnTo>
                        <a:pt x="94" y="335"/>
                      </a:lnTo>
                      <a:lnTo>
                        <a:pt x="76" y="154"/>
                      </a:lnTo>
                      <a:lnTo>
                        <a:pt x="160" y="17"/>
                      </a:lnTo>
                      <a:lnTo>
                        <a:pt x="11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69" name="Freeform 32"/>
                <p:cNvSpPr>
                  <a:spLocks/>
                </p:cNvSpPr>
                <p:nvPr userDrawn="1"/>
              </p:nvSpPr>
              <p:spPr bwMode="auto">
                <a:xfrm>
                  <a:off x="449" y="3490"/>
                  <a:ext cx="322" cy="594"/>
                </a:xfrm>
                <a:custGeom>
                  <a:avLst/>
                  <a:gdLst>
                    <a:gd name="T0" fmla="*/ 109 w 642"/>
                    <a:gd name="T1" fmla="*/ 448 h 1188"/>
                    <a:gd name="T2" fmla="*/ 0 w 642"/>
                    <a:gd name="T3" fmla="*/ 62 h 1188"/>
                    <a:gd name="T4" fmla="*/ 41 w 642"/>
                    <a:gd name="T5" fmla="*/ 19 h 1188"/>
                    <a:gd name="T6" fmla="*/ 129 w 642"/>
                    <a:gd name="T7" fmla="*/ 0 h 1188"/>
                    <a:gd name="T8" fmla="*/ 200 w 642"/>
                    <a:gd name="T9" fmla="*/ 29 h 1188"/>
                    <a:gd name="T10" fmla="*/ 322 w 642"/>
                    <a:gd name="T11" fmla="*/ 594 h 1188"/>
                    <a:gd name="T12" fmla="*/ 278 w 642"/>
                    <a:gd name="T13" fmla="*/ 546 h 1188"/>
                    <a:gd name="T14" fmla="*/ 178 w 642"/>
                    <a:gd name="T15" fmla="*/ 49 h 1188"/>
                    <a:gd name="T16" fmla="*/ 113 w 642"/>
                    <a:gd name="T17" fmla="*/ 31 h 1188"/>
                    <a:gd name="T18" fmla="*/ 60 w 642"/>
                    <a:gd name="T19" fmla="*/ 37 h 1188"/>
                    <a:gd name="T20" fmla="*/ 38 w 642"/>
                    <a:gd name="T21" fmla="*/ 71 h 1188"/>
                    <a:gd name="T22" fmla="*/ 153 w 642"/>
                    <a:gd name="T23" fmla="*/ 462 h 1188"/>
                    <a:gd name="T24" fmla="*/ 109 w 642"/>
                    <a:gd name="T25" fmla="*/ 448 h 1188"/>
                    <a:gd name="T26" fmla="*/ 109 w 642"/>
                    <a:gd name="T27" fmla="*/ 448 h 11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0" name="Freeform 33"/>
                <p:cNvSpPr>
                  <a:spLocks/>
                </p:cNvSpPr>
                <p:nvPr userDrawn="1"/>
              </p:nvSpPr>
              <p:spPr bwMode="auto">
                <a:xfrm>
                  <a:off x="578" y="3650"/>
                  <a:ext cx="96" cy="252"/>
                </a:xfrm>
                <a:custGeom>
                  <a:avLst/>
                  <a:gdLst>
                    <a:gd name="T0" fmla="*/ 0 w 192"/>
                    <a:gd name="T1" fmla="*/ 14 h 504"/>
                    <a:gd name="T2" fmla="*/ 38 w 192"/>
                    <a:gd name="T3" fmla="*/ 97 h 504"/>
                    <a:gd name="T4" fmla="*/ 57 w 192"/>
                    <a:gd name="T5" fmla="*/ 159 h 504"/>
                    <a:gd name="T6" fmla="*/ 58 w 192"/>
                    <a:gd name="T7" fmla="*/ 252 h 504"/>
                    <a:gd name="T8" fmla="*/ 96 w 192"/>
                    <a:gd name="T9" fmla="*/ 252 h 504"/>
                    <a:gd name="T10" fmla="*/ 94 w 192"/>
                    <a:gd name="T11" fmla="*/ 180 h 504"/>
                    <a:gd name="T12" fmla="*/ 81 w 192"/>
                    <a:gd name="T13" fmla="*/ 104 h 504"/>
                    <a:gd name="T14" fmla="*/ 50 w 192"/>
                    <a:gd name="T15" fmla="*/ 30 h 504"/>
                    <a:gd name="T16" fmla="*/ 32 w 192"/>
                    <a:gd name="T17" fmla="*/ 0 h 504"/>
                    <a:gd name="T18" fmla="*/ 0 w 192"/>
                    <a:gd name="T19" fmla="*/ 14 h 504"/>
                    <a:gd name="T20" fmla="*/ 0 w 192"/>
                    <a:gd name="T21" fmla="*/ 14 h 5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1" name="Freeform 34"/>
                <p:cNvSpPr>
                  <a:spLocks/>
                </p:cNvSpPr>
                <p:nvPr userDrawn="1"/>
              </p:nvSpPr>
              <p:spPr bwMode="auto">
                <a:xfrm>
                  <a:off x="328" y="3630"/>
                  <a:ext cx="195" cy="135"/>
                </a:xfrm>
                <a:custGeom>
                  <a:avLst/>
                  <a:gdLst>
                    <a:gd name="T0" fmla="*/ 149 w 390"/>
                    <a:gd name="T1" fmla="*/ 0 h 269"/>
                    <a:gd name="T2" fmla="*/ 129 w 390"/>
                    <a:gd name="T3" fmla="*/ 9 h 269"/>
                    <a:gd name="T4" fmla="*/ 127 w 390"/>
                    <a:gd name="T5" fmla="*/ 33 h 269"/>
                    <a:gd name="T6" fmla="*/ 0 w 390"/>
                    <a:gd name="T7" fmla="*/ 85 h 269"/>
                    <a:gd name="T8" fmla="*/ 0 w 390"/>
                    <a:gd name="T9" fmla="*/ 111 h 269"/>
                    <a:gd name="T10" fmla="*/ 142 w 390"/>
                    <a:gd name="T11" fmla="*/ 113 h 269"/>
                    <a:gd name="T12" fmla="*/ 160 w 390"/>
                    <a:gd name="T13" fmla="*/ 135 h 269"/>
                    <a:gd name="T14" fmla="*/ 195 w 390"/>
                    <a:gd name="T15" fmla="*/ 133 h 269"/>
                    <a:gd name="T16" fmla="*/ 192 w 390"/>
                    <a:gd name="T17" fmla="*/ 95 h 269"/>
                    <a:gd name="T18" fmla="*/ 58 w 390"/>
                    <a:gd name="T19" fmla="*/ 88 h 269"/>
                    <a:gd name="T20" fmla="*/ 167 w 390"/>
                    <a:gd name="T21" fmla="*/ 45 h 269"/>
                    <a:gd name="T22" fmla="*/ 149 w 390"/>
                    <a:gd name="T23" fmla="*/ 0 h 269"/>
                    <a:gd name="T24" fmla="*/ 149 w 390"/>
                    <a:gd name="T25" fmla="*/ 0 h 26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2" name="Freeform 35"/>
                <p:cNvSpPr>
                  <a:spLocks/>
                </p:cNvSpPr>
                <p:nvPr userDrawn="1"/>
              </p:nvSpPr>
              <p:spPr bwMode="auto">
                <a:xfrm>
                  <a:off x="658" y="3538"/>
                  <a:ext cx="471" cy="212"/>
                </a:xfrm>
                <a:custGeom>
                  <a:avLst/>
                  <a:gdLst>
                    <a:gd name="T0" fmla="*/ 0 w 941"/>
                    <a:gd name="T1" fmla="*/ 66 h 424"/>
                    <a:gd name="T2" fmla="*/ 432 w 941"/>
                    <a:gd name="T3" fmla="*/ 0 h 424"/>
                    <a:gd name="T4" fmla="*/ 463 w 941"/>
                    <a:gd name="T5" fmla="*/ 39 h 424"/>
                    <a:gd name="T6" fmla="*/ 471 w 941"/>
                    <a:gd name="T7" fmla="*/ 91 h 424"/>
                    <a:gd name="T8" fmla="*/ 452 w 941"/>
                    <a:gd name="T9" fmla="*/ 141 h 424"/>
                    <a:gd name="T10" fmla="*/ 29 w 941"/>
                    <a:gd name="T11" fmla="*/ 212 h 424"/>
                    <a:gd name="T12" fmla="*/ 27 w 941"/>
                    <a:gd name="T13" fmla="*/ 192 h 424"/>
                    <a:gd name="T14" fmla="*/ 432 w 941"/>
                    <a:gd name="T15" fmla="*/ 121 h 424"/>
                    <a:gd name="T16" fmla="*/ 447 w 941"/>
                    <a:gd name="T17" fmla="*/ 73 h 424"/>
                    <a:gd name="T18" fmla="*/ 420 w 941"/>
                    <a:gd name="T19" fmla="*/ 29 h 424"/>
                    <a:gd name="T20" fmla="*/ 0 w 941"/>
                    <a:gd name="T21" fmla="*/ 93 h 424"/>
                    <a:gd name="T22" fmla="*/ 0 w 941"/>
                    <a:gd name="T23" fmla="*/ 66 h 424"/>
                    <a:gd name="T24" fmla="*/ 0 w 941"/>
                    <a:gd name="T25" fmla="*/ 66 h 4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73" name="Freeform 36"/>
                <p:cNvSpPr>
                  <a:spLocks/>
                </p:cNvSpPr>
                <p:nvPr userDrawn="1"/>
              </p:nvSpPr>
              <p:spPr bwMode="auto">
                <a:xfrm>
                  <a:off x="717" y="3606"/>
                  <a:ext cx="245" cy="86"/>
                </a:xfrm>
                <a:custGeom>
                  <a:avLst/>
                  <a:gdLst>
                    <a:gd name="T0" fmla="*/ 0 w 488"/>
                    <a:gd name="T1" fmla="*/ 63 h 173"/>
                    <a:gd name="T2" fmla="*/ 33 w 488"/>
                    <a:gd name="T3" fmla="*/ 86 h 173"/>
                    <a:gd name="T4" fmla="*/ 111 w 488"/>
                    <a:gd name="T5" fmla="*/ 83 h 173"/>
                    <a:gd name="T6" fmla="*/ 210 w 488"/>
                    <a:gd name="T7" fmla="*/ 58 h 173"/>
                    <a:gd name="T8" fmla="*/ 245 w 488"/>
                    <a:gd name="T9" fmla="*/ 21 h 173"/>
                    <a:gd name="T10" fmla="*/ 222 w 488"/>
                    <a:gd name="T11" fmla="*/ 1 h 173"/>
                    <a:gd name="T12" fmla="*/ 127 w 488"/>
                    <a:gd name="T13" fmla="*/ 0 h 173"/>
                    <a:gd name="T14" fmla="*/ 55 w 488"/>
                    <a:gd name="T15" fmla="*/ 6 h 173"/>
                    <a:gd name="T16" fmla="*/ 8 w 488"/>
                    <a:gd name="T17" fmla="*/ 38 h 173"/>
                    <a:gd name="T18" fmla="*/ 56 w 488"/>
                    <a:gd name="T19" fmla="*/ 47 h 173"/>
                    <a:gd name="T20" fmla="*/ 138 w 488"/>
                    <a:gd name="T21" fmla="*/ 26 h 173"/>
                    <a:gd name="T22" fmla="*/ 209 w 488"/>
                    <a:gd name="T23" fmla="*/ 26 h 173"/>
                    <a:gd name="T24" fmla="*/ 135 w 488"/>
                    <a:gd name="T25" fmla="*/ 55 h 173"/>
                    <a:gd name="T26" fmla="*/ 71 w 488"/>
                    <a:gd name="T27" fmla="*/ 63 h 173"/>
                    <a:gd name="T28" fmla="*/ 0 w 488"/>
                    <a:gd name="T29" fmla="*/ 63 h 173"/>
                    <a:gd name="T30" fmla="*/ 0 w 488"/>
                    <a:gd name="T31" fmla="*/ 63 h 17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grpSp>
      </p:grpSp>
      <p:grpSp>
        <p:nvGrpSpPr>
          <p:cNvPr id="1035" name="Group 37"/>
          <p:cNvGrpSpPr>
            <a:grpSpLocks/>
          </p:cNvGrpSpPr>
          <p:nvPr/>
        </p:nvGrpSpPr>
        <p:grpSpPr bwMode="auto">
          <a:xfrm>
            <a:off x="8680450" y="2116138"/>
            <a:ext cx="385763" cy="4308475"/>
            <a:chOff x="5468" y="1333"/>
            <a:chExt cx="243" cy="2714"/>
          </a:xfrm>
        </p:grpSpPr>
        <p:sp>
          <p:nvSpPr>
            <p:cNvPr id="1049" name="Freeform 38"/>
            <p:cNvSpPr>
              <a:spLocks/>
            </p:cNvSpPr>
            <p:nvPr userDrawn="1"/>
          </p:nvSpPr>
          <p:spPr bwMode="auto">
            <a:xfrm flipH="1">
              <a:off x="5468" y="2620"/>
              <a:ext cx="205" cy="1427"/>
            </a:xfrm>
            <a:custGeom>
              <a:avLst/>
              <a:gdLst>
                <a:gd name="T0" fmla="*/ 184 w 772"/>
                <a:gd name="T1" fmla="*/ 1379 h 3266"/>
                <a:gd name="T2" fmla="*/ 101 w 772"/>
                <a:gd name="T3" fmla="*/ 1287 h 3266"/>
                <a:gd name="T4" fmla="*/ 85 w 772"/>
                <a:gd name="T5" fmla="*/ 1216 h 3266"/>
                <a:gd name="T6" fmla="*/ 99 w 772"/>
                <a:gd name="T7" fmla="*/ 1111 h 3266"/>
                <a:gd name="T8" fmla="*/ 157 w 772"/>
                <a:gd name="T9" fmla="*/ 984 h 3266"/>
                <a:gd name="T10" fmla="*/ 170 w 772"/>
                <a:gd name="T11" fmla="*/ 904 h 3266"/>
                <a:gd name="T12" fmla="*/ 157 w 772"/>
                <a:gd name="T13" fmla="*/ 851 h 3266"/>
                <a:gd name="T14" fmla="*/ 106 w 772"/>
                <a:gd name="T15" fmla="*/ 812 h 3266"/>
                <a:gd name="T16" fmla="*/ 96 w 772"/>
                <a:gd name="T17" fmla="*/ 763 h 3266"/>
                <a:gd name="T18" fmla="*/ 114 w 772"/>
                <a:gd name="T19" fmla="*/ 693 h 3266"/>
                <a:gd name="T20" fmla="*/ 197 w 772"/>
                <a:gd name="T21" fmla="*/ 505 h 3266"/>
                <a:gd name="T22" fmla="*/ 205 w 772"/>
                <a:gd name="T23" fmla="*/ 413 h 3266"/>
                <a:gd name="T24" fmla="*/ 184 w 772"/>
                <a:gd name="T25" fmla="*/ 312 h 3266"/>
                <a:gd name="T26" fmla="*/ 114 w 772"/>
                <a:gd name="T27" fmla="*/ 263 h 3266"/>
                <a:gd name="T28" fmla="*/ 53 w 772"/>
                <a:gd name="T29" fmla="*/ 184 h 3266"/>
                <a:gd name="T30" fmla="*/ 0 w 772"/>
                <a:gd name="T31" fmla="*/ 0 h 3266"/>
                <a:gd name="T32" fmla="*/ 8 w 772"/>
                <a:gd name="T33" fmla="*/ 167 h 3266"/>
                <a:gd name="T34" fmla="*/ 48 w 772"/>
                <a:gd name="T35" fmla="*/ 267 h 3266"/>
                <a:gd name="T36" fmla="*/ 101 w 772"/>
                <a:gd name="T37" fmla="*/ 329 h 3266"/>
                <a:gd name="T38" fmla="*/ 160 w 772"/>
                <a:gd name="T39" fmla="*/ 364 h 3266"/>
                <a:gd name="T40" fmla="*/ 163 w 772"/>
                <a:gd name="T41" fmla="*/ 456 h 3266"/>
                <a:gd name="T42" fmla="*/ 133 w 772"/>
                <a:gd name="T43" fmla="*/ 553 h 3266"/>
                <a:gd name="T44" fmla="*/ 64 w 772"/>
                <a:gd name="T45" fmla="*/ 724 h 3266"/>
                <a:gd name="T46" fmla="*/ 61 w 772"/>
                <a:gd name="T47" fmla="*/ 834 h 3266"/>
                <a:gd name="T48" fmla="*/ 125 w 772"/>
                <a:gd name="T49" fmla="*/ 895 h 3266"/>
                <a:gd name="T50" fmla="*/ 122 w 772"/>
                <a:gd name="T51" fmla="*/ 952 h 3266"/>
                <a:gd name="T52" fmla="*/ 66 w 772"/>
                <a:gd name="T53" fmla="*/ 1071 h 3266"/>
                <a:gd name="T54" fmla="*/ 42 w 772"/>
                <a:gd name="T55" fmla="*/ 1185 h 3266"/>
                <a:gd name="T56" fmla="*/ 64 w 772"/>
                <a:gd name="T57" fmla="*/ 1308 h 3266"/>
                <a:gd name="T58" fmla="*/ 114 w 772"/>
                <a:gd name="T59" fmla="*/ 1374 h 3266"/>
                <a:gd name="T60" fmla="*/ 178 w 772"/>
                <a:gd name="T61" fmla="*/ 1427 h 3266"/>
                <a:gd name="T62" fmla="*/ 184 w 772"/>
                <a:gd name="T63" fmla="*/ 1379 h 3266"/>
                <a:gd name="T64" fmla="*/ 184 w 772"/>
                <a:gd name="T65" fmla="*/ 1379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50" name="Freeform 39"/>
            <p:cNvSpPr>
              <a:spLocks/>
            </p:cNvSpPr>
            <p:nvPr userDrawn="1"/>
          </p:nvSpPr>
          <p:spPr bwMode="auto">
            <a:xfrm flipH="1">
              <a:off x="5506" y="1333"/>
              <a:ext cx="205" cy="1633"/>
            </a:xfrm>
            <a:custGeom>
              <a:avLst/>
              <a:gdLst>
                <a:gd name="T0" fmla="*/ 184 w 772"/>
                <a:gd name="T1" fmla="*/ 1578 h 3266"/>
                <a:gd name="T2" fmla="*/ 101 w 772"/>
                <a:gd name="T3" fmla="*/ 1473 h 3266"/>
                <a:gd name="T4" fmla="*/ 85 w 772"/>
                <a:gd name="T5" fmla="*/ 1392 h 3266"/>
                <a:gd name="T6" fmla="*/ 99 w 772"/>
                <a:gd name="T7" fmla="*/ 1271 h 3266"/>
                <a:gd name="T8" fmla="*/ 157 w 772"/>
                <a:gd name="T9" fmla="*/ 1126 h 3266"/>
                <a:gd name="T10" fmla="*/ 170 w 772"/>
                <a:gd name="T11" fmla="*/ 1035 h 3266"/>
                <a:gd name="T12" fmla="*/ 157 w 772"/>
                <a:gd name="T13" fmla="*/ 974 h 3266"/>
                <a:gd name="T14" fmla="*/ 106 w 772"/>
                <a:gd name="T15" fmla="*/ 930 h 3266"/>
                <a:gd name="T16" fmla="*/ 96 w 772"/>
                <a:gd name="T17" fmla="*/ 874 h 3266"/>
                <a:gd name="T18" fmla="*/ 114 w 772"/>
                <a:gd name="T19" fmla="*/ 794 h 3266"/>
                <a:gd name="T20" fmla="*/ 197 w 772"/>
                <a:gd name="T21" fmla="*/ 578 h 3266"/>
                <a:gd name="T22" fmla="*/ 205 w 772"/>
                <a:gd name="T23" fmla="*/ 473 h 3266"/>
                <a:gd name="T24" fmla="*/ 184 w 772"/>
                <a:gd name="T25" fmla="*/ 357 h 3266"/>
                <a:gd name="T26" fmla="*/ 114 w 772"/>
                <a:gd name="T27" fmla="*/ 302 h 3266"/>
                <a:gd name="T28" fmla="*/ 53 w 772"/>
                <a:gd name="T29" fmla="*/ 211 h 3266"/>
                <a:gd name="T30" fmla="*/ 0 w 772"/>
                <a:gd name="T31" fmla="*/ 0 h 3266"/>
                <a:gd name="T32" fmla="*/ 8 w 772"/>
                <a:gd name="T33" fmla="*/ 191 h 3266"/>
                <a:gd name="T34" fmla="*/ 48 w 772"/>
                <a:gd name="T35" fmla="*/ 306 h 3266"/>
                <a:gd name="T36" fmla="*/ 101 w 772"/>
                <a:gd name="T37" fmla="*/ 377 h 3266"/>
                <a:gd name="T38" fmla="*/ 160 w 772"/>
                <a:gd name="T39" fmla="*/ 417 h 3266"/>
                <a:gd name="T40" fmla="*/ 163 w 772"/>
                <a:gd name="T41" fmla="*/ 522 h 3266"/>
                <a:gd name="T42" fmla="*/ 133 w 772"/>
                <a:gd name="T43" fmla="*/ 633 h 3266"/>
                <a:gd name="T44" fmla="*/ 64 w 772"/>
                <a:gd name="T45" fmla="*/ 829 h 3266"/>
                <a:gd name="T46" fmla="*/ 61 w 772"/>
                <a:gd name="T47" fmla="*/ 955 h 3266"/>
                <a:gd name="T48" fmla="*/ 125 w 772"/>
                <a:gd name="T49" fmla="*/ 1025 h 3266"/>
                <a:gd name="T50" fmla="*/ 122 w 772"/>
                <a:gd name="T51" fmla="*/ 1090 h 3266"/>
                <a:gd name="T52" fmla="*/ 66 w 772"/>
                <a:gd name="T53" fmla="*/ 1226 h 3266"/>
                <a:gd name="T54" fmla="*/ 42 w 772"/>
                <a:gd name="T55" fmla="*/ 1357 h 3266"/>
                <a:gd name="T56" fmla="*/ 64 w 772"/>
                <a:gd name="T57" fmla="*/ 1497 h 3266"/>
                <a:gd name="T58" fmla="*/ 114 w 772"/>
                <a:gd name="T59" fmla="*/ 1572 h 3266"/>
                <a:gd name="T60" fmla="*/ 178 w 772"/>
                <a:gd name="T61" fmla="*/ 1633 h 3266"/>
                <a:gd name="T62" fmla="*/ 184 w 772"/>
                <a:gd name="T63" fmla="*/ 1578 h 3266"/>
                <a:gd name="T64" fmla="*/ 184 w 772"/>
                <a:gd name="T65" fmla="*/ 1578 h 32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close/>
                </a:path>
              </a:pathLst>
            </a:cu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grpSp>
        <p:nvGrpSpPr>
          <p:cNvPr id="1036" name="Group 40"/>
          <p:cNvGrpSpPr>
            <a:grpSpLocks/>
          </p:cNvGrpSpPr>
          <p:nvPr/>
        </p:nvGrpSpPr>
        <p:grpSpPr bwMode="auto">
          <a:xfrm>
            <a:off x="7318375" y="90488"/>
            <a:ext cx="2133600" cy="1911350"/>
            <a:chOff x="4610" y="57"/>
            <a:chExt cx="1344" cy="1204"/>
          </a:xfrm>
        </p:grpSpPr>
        <p:grpSp>
          <p:nvGrpSpPr>
            <p:cNvPr id="1037" name="Group 41"/>
            <p:cNvGrpSpPr>
              <a:grpSpLocks/>
            </p:cNvGrpSpPr>
            <p:nvPr userDrawn="1"/>
          </p:nvGrpSpPr>
          <p:grpSpPr bwMode="auto">
            <a:xfrm>
              <a:off x="4610" y="57"/>
              <a:ext cx="1344" cy="1204"/>
              <a:chOff x="4610" y="57"/>
              <a:chExt cx="1344" cy="1204"/>
            </a:xfrm>
          </p:grpSpPr>
          <p:sp>
            <p:nvSpPr>
              <p:cNvPr id="1039" name="Freeform 42"/>
              <p:cNvSpPr>
                <a:spLocks/>
              </p:cNvSpPr>
              <p:nvPr userDrawn="1"/>
            </p:nvSpPr>
            <p:spPr bwMode="auto">
              <a:xfrm rot="-3172564">
                <a:off x="5430" y="1086"/>
                <a:ext cx="62" cy="288"/>
              </a:xfrm>
              <a:custGeom>
                <a:avLst/>
                <a:gdLst>
                  <a:gd name="T0" fmla="*/ 31 w 245"/>
                  <a:gd name="T1" fmla="*/ 3 h 806"/>
                  <a:gd name="T2" fmla="*/ 33 w 245"/>
                  <a:gd name="T3" fmla="*/ 122 h 806"/>
                  <a:gd name="T4" fmla="*/ 0 w 245"/>
                  <a:gd name="T5" fmla="*/ 288 h 806"/>
                  <a:gd name="T6" fmla="*/ 20 w 245"/>
                  <a:gd name="T7" fmla="*/ 282 h 806"/>
                  <a:gd name="T8" fmla="*/ 55 w 245"/>
                  <a:gd name="T9" fmla="*/ 134 h 806"/>
                  <a:gd name="T10" fmla="*/ 62 w 245"/>
                  <a:gd name="T11" fmla="*/ 0 h 806"/>
                  <a:gd name="T12" fmla="*/ 31 w 245"/>
                  <a:gd name="T13" fmla="*/ 3 h 806"/>
                  <a:gd name="T14" fmla="*/ 31 w 245"/>
                  <a:gd name="T15" fmla="*/ 3 h 80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5" h="806">
                    <a:moveTo>
                      <a:pt x="123" y="9"/>
                    </a:moveTo>
                    <a:lnTo>
                      <a:pt x="131" y="342"/>
                    </a:lnTo>
                    <a:lnTo>
                      <a:pt x="0" y="806"/>
                    </a:lnTo>
                    <a:lnTo>
                      <a:pt x="79" y="789"/>
                    </a:lnTo>
                    <a:lnTo>
                      <a:pt x="218" y="376"/>
                    </a:lnTo>
                    <a:lnTo>
                      <a:pt x="245" y="0"/>
                    </a:lnTo>
                    <a:lnTo>
                      <a:pt x="123" y="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nvGrpSpPr>
              <p:cNvPr id="1040" name="Group 43"/>
              <p:cNvGrpSpPr>
                <a:grpSpLocks/>
              </p:cNvGrpSpPr>
              <p:nvPr userDrawn="1"/>
            </p:nvGrpSpPr>
            <p:grpSpPr bwMode="auto">
              <a:xfrm>
                <a:off x="4610" y="57"/>
                <a:ext cx="1344" cy="985"/>
                <a:chOff x="4610" y="57"/>
                <a:chExt cx="1344" cy="985"/>
              </a:xfrm>
            </p:grpSpPr>
            <p:sp>
              <p:nvSpPr>
                <p:cNvPr id="1041" name="Freeform 44"/>
                <p:cNvSpPr>
                  <a:spLocks/>
                </p:cNvSpPr>
                <p:nvPr userDrawn="1"/>
              </p:nvSpPr>
              <p:spPr bwMode="auto">
                <a:xfrm rot="-3172564">
                  <a:off x="4966" y="71"/>
                  <a:ext cx="153" cy="125"/>
                </a:xfrm>
                <a:custGeom>
                  <a:avLst/>
                  <a:gdLst>
                    <a:gd name="T0" fmla="*/ 0 w 604"/>
                    <a:gd name="T1" fmla="*/ 0 h 349"/>
                    <a:gd name="T2" fmla="*/ 75 w 604"/>
                    <a:gd name="T3" fmla="*/ 66 h 349"/>
                    <a:gd name="T4" fmla="*/ 127 w 604"/>
                    <a:gd name="T5" fmla="*/ 125 h 349"/>
                    <a:gd name="T6" fmla="*/ 153 w 604"/>
                    <a:gd name="T7" fmla="*/ 50 h 349"/>
                    <a:gd name="T8" fmla="*/ 91 w 604"/>
                    <a:gd name="T9" fmla="*/ 3 h 349"/>
                    <a:gd name="T10" fmla="*/ 118 w 604"/>
                    <a:gd name="T11" fmla="*/ 66 h 349"/>
                    <a:gd name="T12" fmla="*/ 33 w 604"/>
                    <a:gd name="T13" fmla="*/ 6 h 349"/>
                    <a:gd name="T14" fmla="*/ 0 w 604"/>
                    <a:gd name="T15" fmla="*/ 0 h 349"/>
                    <a:gd name="T16" fmla="*/ 0 w 604"/>
                    <a:gd name="T17" fmla="*/ 0 h 3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4" h="349">
                      <a:moveTo>
                        <a:pt x="0" y="0"/>
                      </a:moveTo>
                      <a:lnTo>
                        <a:pt x="298" y="184"/>
                      </a:lnTo>
                      <a:lnTo>
                        <a:pt x="500" y="349"/>
                      </a:lnTo>
                      <a:lnTo>
                        <a:pt x="604" y="140"/>
                      </a:lnTo>
                      <a:lnTo>
                        <a:pt x="359" y="9"/>
                      </a:lnTo>
                      <a:lnTo>
                        <a:pt x="464" y="184"/>
                      </a:lnTo>
                      <a:lnTo>
                        <a:pt x="131" y="17"/>
                      </a:ln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2" name="Freeform 45"/>
                <p:cNvSpPr>
                  <a:spLocks/>
                </p:cNvSpPr>
                <p:nvPr userDrawn="1"/>
              </p:nvSpPr>
              <p:spPr bwMode="auto">
                <a:xfrm rot="-3172564">
                  <a:off x="5048" y="332"/>
                  <a:ext cx="269" cy="438"/>
                </a:xfrm>
                <a:custGeom>
                  <a:avLst/>
                  <a:gdLst>
                    <a:gd name="T0" fmla="*/ 187 w 1064"/>
                    <a:gd name="T1" fmla="*/ 46 h 1230"/>
                    <a:gd name="T2" fmla="*/ 123 w 1064"/>
                    <a:gd name="T3" fmla="*/ 125 h 1230"/>
                    <a:gd name="T4" fmla="*/ 41 w 1064"/>
                    <a:gd name="T5" fmla="*/ 271 h 1230"/>
                    <a:gd name="T6" fmla="*/ 0 w 1064"/>
                    <a:gd name="T7" fmla="*/ 392 h 1230"/>
                    <a:gd name="T8" fmla="*/ 15 w 1064"/>
                    <a:gd name="T9" fmla="*/ 438 h 1230"/>
                    <a:gd name="T10" fmla="*/ 66 w 1064"/>
                    <a:gd name="T11" fmla="*/ 428 h 1230"/>
                    <a:gd name="T12" fmla="*/ 146 w 1064"/>
                    <a:gd name="T13" fmla="*/ 325 h 1230"/>
                    <a:gd name="T14" fmla="*/ 221 w 1064"/>
                    <a:gd name="T15" fmla="*/ 190 h 1230"/>
                    <a:gd name="T16" fmla="*/ 261 w 1064"/>
                    <a:gd name="T17" fmla="*/ 96 h 1230"/>
                    <a:gd name="T18" fmla="*/ 269 w 1064"/>
                    <a:gd name="T19" fmla="*/ 30 h 1230"/>
                    <a:gd name="T20" fmla="*/ 247 w 1064"/>
                    <a:gd name="T21" fmla="*/ 0 h 1230"/>
                    <a:gd name="T22" fmla="*/ 211 w 1064"/>
                    <a:gd name="T23" fmla="*/ 23 h 1230"/>
                    <a:gd name="T24" fmla="*/ 245 w 1064"/>
                    <a:gd name="T25" fmla="*/ 38 h 1230"/>
                    <a:gd name="T26" fmla="*/ 221 w 1064"/>
                    <a:gd name="T27" fmla="*/ 125 h 1230"/>
                    <a:gd name="T28" fmla="*/ 174 w 1064"/>
                    <a:gd name="T29" fmla="*/ 234 h 1230"/>
                    <a:gd name="T30" fmla="*/ 88 w 1064"/>
                    <a:gd name="T31" fmla="*/ 359 h 1230"/>
                    <a:gd name="T32" fmla="*/ 29 w 1064"/>
                    <a:gd name="T33" fmla="*/ 397 h 1230"/>
                    <a:gd name="T34" fmla="*/ 34 w 1064"/>
                    <a:gd name="T35" fmla="*/ 336 h 1230"/>
                    <a:gd name="T36" fmla="*/ 110 w 1064"/>
                    <a:gd name="T37" fmla="*/ 179 h 1230"/>
                    <a:gd name="T38" fmla="*/ 210 w 1064"/>
                    <a:gd name="T39" fmla="*/ 42 h 1230"/>
                    <a:gd name="T40" fmla="*/ 187 w 1064"/>
                    <a:gd name="T41" fmla="*/ 46 h 1230"/>
                    <a:gd name="T42" fmla="*/ 187 w 1064"/>
                    <a:gd name="T43" fmla="*/ 46 h 123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3" name="Freeform 46"/>
                <p:cNvSpPr>
                  <a:spLocks/>
                </p:cNvSpPr>
                <p:nvPr userDrawn="1"/>
              </p:nvSpPr>
              <p:spPr bwMode="auto">
                <a:xfrm rot="-3172564">
                  <a:off x="4858" y="182"/>
                  <a:ext cx="505" cy="898"/>
                </a:xfrm>
                <a:custGeom>
                  <a:avLst/>
                  <a:gdLst>
                    <a:gd name="T0" fmla="*/ 490 w 2002"/>
                    <a:gd name="T1" fmla="*/ 0 h 2521"/>
                    <a:gd name="T2" fmla="*/ 0 w 2002"/>
                    <a:gd name="T3" fmla="*/ 898 h 2521"/>
                    <a:gd name="T4" fmla="*/ 48 w 2002"/>
                    <a:gd name="T5" fmla="*/ 873 h 2521"/>
                    <a:gd name="T6" fmla="*/ 505 w 2002"/>
                    <a:gd name="T7" fmla="*/ 22 h 2521"/>
                    <a:gd name="T8" fmla="*/ 490 w 2002"/>
                    <a:gd name="T9" fmla="*/ 0 h 2521"/>
                    <a:gd name="T10" fmla="*/ 490 w 2002"/>
                    <a:gd name="T11" fmla="*/ 0 h 252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02" h="2521">
                      <a:moveTo>
                        <a:pt x="1941" y="0"/>
                      </a:moveTo>
                      <a:lnTo>
                        <a:pt x="0" y="2521"/>
                      </a:lnTo>
                      <a:lnTo>
                        <a:pt x="192" y="2450"/>
                      </a:lnTo>
                      <a:lnTo>
                        <a:pt x="2002" y="61"/>
                      </a:lnTo>
                      <a:lnTo>
                        <a:pt x="1941"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4" name="Freeform 47"/>
                <p:cNvSpPr>
                  <a:spLocks/>
                </p:cNvSpPr>
                <p:nvPr userDrawn="1"/>
              </p:nvSpPr>
              <p:spPr bwMode="auto">
                <a:xfrm rot="-3172564">
                  <a:off x="4903" y="-19"/>
                  <a:ext cx="758" cy="1344"/>
                </a:xfrm>
                <a:custGeom>
                  <a:avLst/>
                  <a:gdLst>
                    <a:gd name="T0" fmla="*/ 24 w 3007"/>
                    <a:gd name="T1" fmla="*/ 1014 h 3771"/>
                    <a:gd name="T2" fmla="*/ 99 w 3007"/>
                    <a:gd name="T3" fmla="*/ 1010 h 3771"/>
                    <a:gd name="T4" fmla="*/ 207 w 3007"/>
                    <a:gd name="T5" fmla="*/ 1072 h 3771"/>
                    <a:gd name="T6" fmla="*/ 172 w 3007"/>
                    <a:gd name="T7" fmla="*/ 1004 h 3771"/>
                    <a:gd name="T8" fmla="*/ 93 w 3007"/>
                    <a:gd name="T9" fmla="*/ 963 h 3771"/>
                    <a:gd name="T10" fmla="*/ 161 w 3007"/>
                    <a:gd name="T11" fmla="*/ 969 h 3771"/>
                    <a:gd name="T12" fmla="*/ 247 w 3007"/>
                    <a:gd name="T13" fmla="*/ 1023 h 3771"/>
                    <a:gd name="T14" fmla="*/ 721 w 3007"/>
                    <a:gd name="T15" fmla="*/ 150 h 3771"/>
                    <a:gd name="T16" fmla="*/ 650 w 3007"/>
                    <a:gd name="T17" fmla="*/ 53 h 3771"/>
                    <a:gd name="T18" fmla="*/ 582 w 3007"/>
                    <a:gd name="T19" fmla="*/ 0 h 3771"/>
                    <a:gd name="T20" fmla="*/ 679 w 3007"/>
                    <a:gd name="T21" fmla="*/ 28 h 3771"/>
                    <a:gd name="T22" fmla="*/ 758 w 3007"/>
                    <a:gd name="T23" fmla="*/ 153 h 3771"/>
                    <a:gd name="T24" fmla="*/ 209 w 3007"/>
                    <a:gd name="T25" fmla="*/ 1167 h 3771"/>
                    <a:gd name="T26" fmla="*/ 121 w 3007"/>
                    <a:gd name="T27" fmla="*/ 1216 h 3771"/>
                    <a:gd name="T28" fmla="*/ 26 w 3007"/>
                    <a:gd name="T29" fmla="*/ 1344 h 3771"/>
                    <a:gd name="T30" fmla="*/ 0 w 3007"/>
                    <a:gd name="T31" fmla="*/ 1307 h 3771"/>
                    <a:gd name="T32" fmla="*/ 33 w 3007"/>
                    <a:gd name="T33" fmla="*/ 1294 h 3771"/>
                    <a:gd name="T34" fmla="*/ 95 w 3007"/>
                    <a:gd name="T35" fmla="*/ 1206 h 3771"/>
                    <a:gd name="T36" fmla="*/ 42 w 3007"/>
                    <a:gd name="T37" fmla="*/ 1167 h 3771"/>
                    <a:gd name="T38" fmla="*/ 42 w 3007"/>
                    <a:gd name="T39" fmla="*/ 1132 h 3771"/>
                    <a:gd name="T40" fmla="*/ 104 w 3007"/>
                    <a:gd name="T41" fmla="*/ 1175 h 3771"/>
                    <a:gd name="T42" fmla="*/ 104 w 3007"/>
                    <a:gd name="T43" fmla="*/ 1136 h 3771"/>
                    <a:gd name="T44" fmla="*/ 152 w 3007"/>
                    <a:gd name="T45" fmla="*/ 1148 h 3771"/>
                    <a:gd name="T46" fmla="*/ 108 w 3007"/>
                    <a:gd name="T47" fmla="*/ 1097 h 3771"/>
                    <a:gd name="T48" fmla="*/ 159 w 3007"/>
                    <a:gd name="T49" fmla="*/ 1091 h 3771"/>
                    <a:gd name="T50" fmla="*/ 24 w 3007"/>
                    <a:gd name="T51" fmla="*/ 1014 h 3771"/>
                    <a:gd name="T52" fmla="*/ 24 w 3007"/>
                    <a:gd name="T53" fmla="*/ 1014 h 37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5" name="Freeform 48"/>
                <p:cNvSpPr>
                  <a:spLocks/>
                </p:cNvSpPr>
                <p:nvPr userDrawn="1"/>
              </p:nvSpPr>
              <p:spPr bwMode="auto">
                <a:xfrm rot="-3172564">
                  <a:off x="5297" y="897"/>
                  <a:ext cx="169" cy="122"/>
                </a:xfrm>
                <a:custGeom>
                  <a:avLst/>
                  <a:gdLst>
                    <a:gd name="T0" fmla="*/ 0 w 673"/>
                    <a:gd name="T1" fmla="*/ 29 h 342"/>
                    <a:gd name="T2" fmla="*/ 64 w 673"/>
                    <a:gd name="T3" fmla="*/ 38 h 342"/>
                    <a:gd name="T4" fmla="*/ 160 w 673"/>
                    <a:gd name="T5" fmla="*/ 122 h 342"/>
                    <a:gd name="T6" fmla="*/ 169 w 673"/>
                    <a:gd name="T7" fmla="*/ 103 h 342"/>
                    <a:gd name="T8" fmla="*/ 112 w 673"/>
                    <a:gd name="T9" fmla="*/ 41 h 342"/>
                    <a:gd name="T10" fmla="*/ 7 w 673"/>
                    <a:gd name="T11" fmla="*/ 0 h 342"/>
                    <a:gd name="T12" fmla="*/ 0 w 673"/>
                    <a:gd name="T13" fmla="*/ 29 h 342"/>
                    <a:gd name="T14" fmla="*/ 0 w 673"/>
                    <a:gd name="T15" fmla="*/ 29 h 34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73" h="342">
                      <a:moveTo>
                        <a:pt x="0" y="80"/>
                      </a:moveTo>
                      <a:lnTo>
                        <a:pt x="255" y="106"/>
                      </a:lnTo>
                      <a:lnTo>
                        <a:pt x="639" y="342"/>
                      </a:lnTo>
                      <a:lnTo>
                        <a:pt x="673" y="289"/>
                      </a:lnTo>
                      <a:lnTo>
                        <a:pt x="447" y="114"/>
                      </a:lnTo>
                      <a:lnTo>
                        <a:pt x="26" y="0"/>
                      </a:lnTo>
                      <a:lnTo>
                        <a:pt x="0" y="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6" name="Freeform 49"/>
                <p:cNvSpPr>
                  <a:spLocks/>
                </p:cNvSpPr>
                <p:nvPr userDrawn="1"/>
              </p:nvSpPr>
              <p:spPr bwMode="auto">
                <a:xfrm rot="-3172564">
                  <a:off x="5253" y="806"/>
                  <a:ext cx="181" cy="144"/>
                </a:xfrm>
                <a:custGeom>
                  <a:avLst/>
                  <a:gdLst>
                    <a:gd name="T0" fmla="*/ 0 w 716"/>
                    <a:gd name="T1" fmla="*/ 28 h 403"/>
                    <a:gd name="T2" fmla="*/ 86 w 716"/>
                    <a:gd name="T3" fmla="*/ 53 h 403"/>
                    <a:gd name="T4" fmla="*/ 161 w 716"/>
                    <a:gd name="T5" fmla="*/ 144 h 403"/>
                    <a:gd name="T6" fmla="*/ 181 w 716"/>
                    <a:gd name="T7" fmla="*/ 106 h 403"/>
                    <a:gd name="T8" fmla="*/ 106 w 716"/>
                    <a:gd name="T9" fmla="*/ 41 h 403"/>
                    <a:gd name="T10" fmla="*/ 18 w 716"/>
                    <a:gd name="T11" fmla="*/ 0 h 403"/>
                    <a:gd name="T12" fmla="*/ 0 w 716"/>
                    <a:gd name="T13" fmla="*/ 28 h 403"/>
                    <a:gd name="T14" fmla="*/ 0 w 716"/>
                    <a:gd name="T15" fmla="*/ 28 h 40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6" h="403">
                      <a:moveTo>
                        <a:pt x="0" y="78"/>
                      </a:moveTo>
                      <a:lnTo>
                        <a:pt x="340" y="148"/>
                      </a:lnTo>
                      <a:lnTo>
                        <a:pt x="638" y="403"/>
                      </a:lnTo>
                      <a:lnTo>
                        <a:pt x="716" y="296"/>
                      </a:lnTo>
                      <a:lnTo>
                        <a:pt x="420" y="114"/>
                      </a:lnTo>
                      <a:lnTo>
                        <a:pt x="70"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7" name="Freeform 50"/>
                <p:cNvSpPr>
                  <a:spLocks/>
                </p:cNvSpPr>
                <p:nvPr userDrawn="1"/>
              </p:nvSpPr>
              <p:spPr bwMode="auto">
                <a:xfrm rot="-3172564">
                  <a:off x="4985" y="210"/>
                  <a:ext cx="181" cy="147"/>
                </a:xfrm>
                <a:custGeom>
                  <a:avLst/>
                  <a:gdLst>
                    <a:gd name="T0" fmla="*/ 0 w 717"/>
                    <a:gd name="T1" fmla="*/ 28 h 411"/>
                    <a:gd name="T2" fmla="*/ 80 w 717"/>
                    <a:gd name="T3" fmla="*/ 50 h 411"/>
                    <a:gd name="T4" fmla="*/ 164 w 717"/>
                    <a:gd name="T5" fmla="*/ 147 h 411"/>
                    <a:gd name="T6" fmla="*/ 181 w 717"/>
                    <a:gd name="T7" fmla="*/ 112 h 411"/>
                    <a:gd name="T8" fmla="*/ 99 w 717"/>
                    <a:gd name="T9" fmla="*/ 31 h 411"/>
                    <a:gd name="T10" fmla="*/ 14 w 717"/>
                    <a:gd name="T11" fmla="*/ 0 h 411"/>
                    <a:gd name="T12" fmla="*/ 0 w 717"/>
                    <a:gd name="T13" fmla="*/ 28 h 411"/>
                    <a:gd name="T14" fmla="*/ 0 w 717"/>
                    <a:gd name="T15" fmla="*/ 28 h 4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17" h="411">
                      <a:moveTo>
                        <a:pt x="0" y="78"/>
                      </a:moveTo>
                      <a:lnTo>
                        <a:pt x="316" y="139"/>
                      </a:lnTo>
                      <a:lnTo>
                        <a:pt x="649" y="411"/>
                      </a:lnTo>
                      <a:lnTo>
                        <a:pt x="717" y="314"/>
                      </a:lnTo>
                      <a:lnTo>
                        <a:pt x="394" y="87"/>
                      </a:lnTo>
                      <a:lnTo>
                        <a:pt x="54" y="0"/>
                      </a:lnTo>
                      <a:lnTo>
                        <a:pt x="0" y="7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sp>
              <p:nvSpPr>
                <p:cNvPr id="1048" name="Freeform 51"/>
                <p:cNvSpPr>
                  <a:spLocks/>
                </p:cNvSpPr>
                <p:nvPr userDrawn="1"/>
              </p:nvSpPr>
              <p:spPr bwMode="auto">
                <a:xfrm rot="-3172564">
                  <a:off x="4948" y="142"/>
                  <a:ext cx="179" cy="138"/>
                </a:xfrm>
                <a:custGeom>
                  <a:avLst/>
                  <a:gdLst>
                    <a:gd name="T0" fmla="*/ 0 w 709"/>
                    <a:gd name="T1" fmla="*/ 31 h 386"/>
                    <a:gd name="T2" fmla="*/ 69 w 709"/>
                    <a:gd name="T3" fmla="*/ 47 h 386"/>
                    <a:gd name="T4" fmla="*/ 168 w 709"/>
                    <a:gd name="T5" fmla="*/ 138 h 386"/>
                    <a:gd name="T6" fmla="*/ 179 w 709"/>
                    <a:gd name="T7" fmla="*/ 110 h 386"/>
                    <a:gd name="T8" fmla="*/ 77 w 709"/>
                    <a:gd name="T9" fmla="*/ 19 h 386"/>
                    <a:gd name="T10" fmla="*/ 11 w 709"/>
                    <a:gd name="T11" fmla="*/ 0 h 386"/>
                    <a:gd name="T12" fmla="*/ 0 w 709"/>
                    <a:gd name="T13" fmla="*/ 31 h 386"/>
                    <a:gd name="T14" fmla="*/ 0 w 709"/>
                    <a:gd name="T15" fmla="*/ 31 h 3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09" h="386">
                      <a:moveTo>
                        <a:pt x="0" y="88"/>
                      </a:moveTo>
                      <a:lnTo>
                        <a:pt x="272" y="131"/>
                      </a:lnTo>
                      <a:lnTo>
                        <a:pt x="665" y="386"/>
                      </a:lnTo>
                      <a:lnTo>
                        <a:pt x="709" y="308"/>
                      </a:lnTo>
                      <a:lnTo>
                        <a:pt x="306" y="53"/>
                      </a:lnTo>
                      <a:lnTo>
                        <a:pt x="43" y="0"/>
                      </a:lnTo>
                      <a:lnTo>
                        <a:pt x="0" y="88"/>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AU"/>
                </a:p>
              </p:txBody>
            </p:sp>
          </p:grpSp>
        </p:grpSp>
        <p:sp>
          <p:nvSpPr>
            <p:cNvPr id="1038"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gr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omic Sans MS" pitchFamily="66" charset="0"/>
        </a:defRPr>
      </a:lvl2pPr>
      <a:lvl3pPr algn="ctr" rtl="0" eaLnBrk="0" fontAlgn="base" hangingPunct="0">
        <a:spcBef>
          <a:spcPct val="0"/>
        </a:spcBef>
        <a:spcAft>
          <a:spcPct val="0"/>
        </a:spcAft>
        <a:defRPr sz="4400">
          <a:solidFill>
            <a:schemeClr val="tx1"/>
          </a:solidFill>
          <a:latin typeface="Comic Sans MS" pitchFamily="66" charset="0"/>
        </a:defRPr>
      </a:lvl3pPr>
      <a:lvl4pPr algn="ctr" rtl="0" eaLnBrk="0" fontAlgn="base" hangingPunct="0">
        <a:spcBef>
          <a:spcPct val="0"/>
        </a:spcBef>
        <a:spcAft>
          <a:spcPct val="0"/>
        </a:spcAft>
        <a:defRPr sz="4400">
          <a:solidFill>
            <a:schemeClr val="tx1"/>
          </a:solidFill>
          <a:latin typeface="Comic Sans MS" pitchFamily="66" charset="0"/>
        </a:defRPr>
      </a:lvl4pPr>
      <a:lvl5pPr algn="ctr" rtl="0" eaLnBrk="0" fontAlgn="base" hangingPunct="0">
        <a:spcBef>
          <a:spcPct val="0"/>
        </a:spcBef>
        <a:spcAft>
          <a:spcPct val="0"/>
        </a:spcAft>
        <a:defRPr sz="4400">
          <a:solidFill>
            <a:schemeClr val="tx1"/>
          </a:solidFill>
          <a:latin typeface="Comic Sans MS" pitchFamily="66" charset="0"/>
        </a:defRPr>
      </a:lvl5pPr>
      <a:lvl6pPr marL="457200" algn="ctr" rtl="0" fontAlgn="base">
        <a:spcBef>
          <a:spcPct val="0"/>
        </a:spcBef>
        <a:spcAft>
          <a:spcPct val="0"/>
        </a:spcAft>
        <a:defRPr sz="4400">
          <a:solidFill>
            <a:schemeClr val="tx1"/>
          </a:solidFill>
          <a:latin typeface="Comic Sans MS" pitchFamily="66" charset="0"/>
        </a:defRPr>
      </a:lvl6pPr>
      <a:lvl7pPr marL="914400" algn="ctr" rtl="0" fontAlgn="base">
        <a:spcBef>
          <a:spcPct val="0"/>
        </a:spcBef>
        <a:spcAft>
          <a:spcPct val="0"/>
        </a:spcAft>
        <a:defRPr sz="4400">
          <a:solidFill>
            <a:schemeClr val="tx1"/>
          </a:solidFill>
          <a:latin typeface="Comic Sans MS" pitchFamily="66" charset="0"/>
        </a:defRPr>
      </a:lvl7pPr>
      <a:lvl8pPr marL="1371600" algn="ctr" rtl="0" fontAlgn="base">
        <a:spcBef>
          <a:spcPct val="0"/>
        </a:spcBef>
        <a:spcAft>
          <a:spcPct val="0"/>
        </a:spcAft>
        <a:defRPr sz="4400">
          <a:solidFill>
            <a:schemeClr val="tx1"/>
          </a:solidFill>
          <a:latin typeface="Comic Sans MS" pitchFamily="66" charset="0"/>
        </a:defRPr>
      </a:lvl8pPr>
      <a:lvl9pPr marL="1828800" algn="ctr" rtl="0" fontAlgn="base">
        <a:spcBef>
          <a:spcPct val="0"/>
        </a:spcBef>
        <a:spcAft>
          <a:spcPct val="0"/>
        </a:spcAft>
        <a:defRPr sz="4400">
          <a:solidFill>
            <a:schemeClr val="tx1"/>
          </a:solidFill>
          <a:latin typeface="Comic Sans MS" pitchFamily="66"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3.png"/><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5.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8.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20.png"/><Relationship Id="rId4" Type="http://schemas.openxmlformats.org/officeDocument/2006/relationships/image" Target="../media/image10.png"/><Relationship Id="rId9" Type="http://schemas.openxmlformats.org/officeDocument/2006/relationships/image" Target="../media/image13.png"/></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21.png"/><Relationship Id="rId10"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30.jpeg"/><Relationship Id="rId4" Type="http://schemas.openxmlformats.org/officeDocument/2006/relationships/image" Target="../media/image29.jpeg"/></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58888" y="1511300"/>
            <a:ext cx="6513512" cy="2781300"/>
          </a:xfrm>
        </p:spPr>
        <p:txBody>
          <a:bodyPr/>
          <a:lstStyle/>
          <a:p>
            <a:pPr eaLnBrk="1" hangingPunct="1">
              <a:defRPr/>
            </a:pPr>
            <a:r>
              <a:rPr lang="en-AU" sz="3600" dirty="0" smtClean="0">
                <a:solidFill>
                  <a:schemeClr val="tx1"/>
                </a:solidFill>
              </a:rPr>
              <a:t>Raising Kids that Cope</a:t>
            </a:r>
            <a:r>
              <a:rPr lang="en-AU" sz="2800" dirty="0" smtClean="0">
                <a:solidFill>
                  <a:schemeClr val="tx1"/>
                </a:solidFill>
              </a:rPr>
              <a:t/>
            </a:r>
            <a:br>
              <a:rPr lang="en-AU" sz="2800" dirty="0" smtClean="0">
                <a:solidFill>
                  <a:schemeClr val="tx1"/>
                </a:solidFill>
              </a:rPr>
            </a:br>
            <a:r>
              <a:rPr lang="en-AU" sz="2800" dirty="0" smtClean="0">
                <a:solidFill>
                  <a:schemeClr val="tx1"/>
                </a:solidFill>
              </a:rPr>
              <a:t>Building an optimistic mindset in our children</a:t>
            </a:r>
          </a:p>
        </p:txBody>
      </p:sp>
      <p:sp>
        <p:nvSpPr>
          <p:cNvPr id="2051" name="Rectangle 3"/>
          <p:cNvSpPr>
            <a:spLocks noGrp="1" noChangeArrowheads="1"/>
          </p:cNvSpPr>
          <p:nvPr>
            <p:ph type="subTitle" idx="1"/>
          </p:nvPr>
        </p:nvSpPr>
        <p:spPr>
          <a:xfrm>
            <a:off x="1476375" y="4653136"/>
            <a:ext cx="6105525" cy="1800200"/>
          </a:xfrm>
        </p:spPr>
        <p:txBody>
          <a:bodyPr/>
          <a:lstStyle/>
          <a:p>
            <a:pPr eaLnBrk="1" hangingPunct="1">
              <a:lnSpc>
                <a:spcPct val="90000"/>
              </a:lnSpc>
              <a:defRPr/>
            </a:pPr>
            <a:r>
              <a:rPr lang="en-AU" sz="1400" dirty="0" smtClean="0"/>
              <a:t>Cay Camden</a:t>
            </a:r>
          </a:p>
          <a:p>
            <a:pPr eaLnBrk="1" hangingPunct="1">
              <a:lnSpc>
                <a:spcPct val="90000"/>
              </a:lnSpc>
              <a:defRPr/>
            </a:pPr>
            <a:r>
              <a:rPr lang="en-AU" sz="1400" dirty="0" smtClean="0"/>
              <a:t>Senior Social Worker (Psychology)</a:t>
            </a:r>
          </a:p>
          <a:p>
            <a:pPr eaLnBrk="1" hangingPunct="1">
              <a:lnSpc>
                <a:spcPct val="90000"/>
              </a:lnSpc>
              <a:defRPr/>
            </a:pPr>
            <a:r>
              <a:rPr lang="en-AU" sz="1400" dirty="0" smtClean="0"/>
              <a:t> School Counsellor</a:t>
            </a:r>
          </a:p>
          <a:p>
            <a:pPr eaLnBrk="1" hangingPunct="1">
              <a:lnSpc>
                <a:spcPct val="90000"/>
              </a:lnSpc>
              <a:defRPr/>
            </a:pPr>
            <a:r>
              <a:rPr lang="en-AU" sz="1400" dirty="0" smtClean="0"/>
              <a:t>Lecturer UNSW</a:t>
            </a:r>
          </a:p>
          <a:p>
            <a:pPr eaLnBrk="1" hangingPunct="1">
              <a:lnSpc>
                <a:spcPct val="90000"/>
              </a:lnSpc>
              <a:defRPr/>
            </a:pPr>
            <a:r>
              <a:rPr lang="en-AU" sz="1400" dirty="0" smtClean="0"/>
              <a:t>Camden  Lowe Counselling Castle Hill</a:t>
            </a:r>
          </a:p>
          <a:p>
            <a:pPr eaLnBrk="1" hangingPunct="1">
              <a:lnSpc>
                <a:spcPct val="90000"/>
              </a:lnSpc>
              <a:defRPr/>
            </a:pPr>
            <a:r>
              <a:rPr lang="en-AU" sz="1400" dirty="0" smtClean="0"/>
              <a:t>Accredited Resilience Doughnut Trainer</a:t>
            </a:r>
          </a:p>
          <a:p>
            <a:pPr eaLnBrk="1" hangingPunct="1">
              <a:lnSpc>
                <a:spcPct val="90000"/>
              </a:lnSpc>
              <a:defRPr/>
            </a:pPr>
            <a:r>
              <a:rPr lang="en-AU" sz="1400" dirty="0" smtClean="0"/>
              <a:t>Mount Colah Public School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01" name="Text Box 17"/>
          <p:cNvSpPr txBox="1">
            <a:spLocks noChangeArrowheads="1"/>
          </p:cNvSpPr>
          <p:nvPr/>
        </p:nvSpPr>
        <p:spPr bwMode="auto">
          <a:xfrm>
            <a:off x="8112125" y="3673475"/>
            <a:ext cx="184150" cy="457200"/>
          </a:xfrm>
          <a:prstGeom prst="rect">
            <a:avLst/>
          </a:prstGeom>
          <a:noFill/>
          <a:ln w="9525">
            <a:noFill/>
            <a:miter lim="800000"/>
            <a:headEnd/>
            <a:tailEnd/>
          </a:ln>
          <a:effectLst/>
        </p:spPr>
        <p:txBody>
          <a:bodyPr wrap="none">
            <a:spAutoFit/>
          </a:bodyPr>
          <a:lstStyle/>
          <a:p>
            <a:pPr>
              <a:defRPr/>
            </a:pPr>
            <a:endParaRPr lang="en-AU" sz="2400">
              <a:effectLst>
                <a:outerShdw blurRad="38100" dist="38100" dir="2700000" algn="tl">
                  <a:srgbClr val="C0C0C0"/>
                </a:outerShdw>
              </a:effectLst>
              <a:latin typeface="Tahoma" pitchFamily="34" charset="0"/>
              <a:cs typeface="Arial" charset="0"/>
            </a:endParaRPr>
          </a:p>
        </p:txBody>
      </p:sp>
      <p:grpSp>
        <p:nvGrpSpPr>
          <p:cNvPr id="12291" name="Group 29"/>
          <p:cNvGrpSpPr>
            <a:grpSpLocks/>
          </p:cNvGrpSpPr>
          <p:nvPr/>
        </p:nvGrpSpPr>
        <p:grpSpPr bwMode="auto">
          <a:xfrm>
            <a:off x="395288" y="620713"/>
            <a:ext cx="8391525" cy="5745162"/>
            <a:chOff x="512" y="416"/>
            <a:chExt cx="5286" cy="3619"/>
          </a:xfrm>
        </p:grpSpPr>
        <p:grpSp>
          <p:nvGrpSpPr>
            <p:cNvPr id="12293" name="Group 2"/>
            <p:cNvGrpSpPr>
              <a:grpSpLocks/>
            </p:cNvGrpSpPr>
            <p:nvPr/>
          </p:nvGrpSpPr>
          <p:grpSpPr bwMode="auto">
            <a:xfrm>
              <a:off x="512" y="2384"/>
              <a:ext cx="1920" cy="720"/>
              <a:chOff x="192" y="1680"/>
              <a:chExt cx="1920" cy="720"/>
            </a:xfrm>
          </p:grpSpPr>
          <p:sp>
            <p:nvSpPr>
              <p:cNvPr id="12315" name="Rectangle 3"/>
              <p:cNvSpPr>
                <a:spLocks noChangeArrowheads="1"/>
              </p:cNvSpPr>
              <p:nvPr/>
            </p:nvSpPr>
            <p:spPr bwMode="auto">
              <a:xfrm>
                <a:off x="192" y="1680"/>
                <a:ext cx="1920" cy="720"/>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12316" name="Text Box 4"/>
              <p:cNvSpPr txBox="1">
                <a:spLocks noChangeArrowheads="1"/>
              </p:cNvSpPr>
              <p:nvPr/>
            </p:nvSpPr>
            <p:spPr bwMode="auto">
              <a:xfrm>
                <a:off x="336" y="1776"/>
                <a:ext cx="1440"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a:spcBef>
                    <a:spcPct val="20000"/>
                  </a:spcBef>
                </a:pPr>
                <a:r>
                  <a:rPr lang="en-US" sz="2000">
                    <a:latin typeface="Helvetica Narrow" pitchFamily="34" charset="0"/>
                    <a:cs typeface="Arial" charset="0"/>
                  </a:rPr>
                  <a:t>It is </a:t>
                </a:r>
                <a:r>
                  <a:rPr lang="en-US" sz="2000" u="sng">
                    <a:solidFill>
                      <a:srgbClr val="CC6600"/>
                    </a:solidFill>
                    <a:latin typeface="Helvetica Narrow" pitchFamily="34" charset="0"/>
                    <a:cs typeface="Arial" charset="0"/>
                  </a:rPr>
                  <a:t>global</a:t>
                </a:r>
                <a:r>
                  <a:rPr lang="en-US" sz="2000">
                    <a:solidFill>
                      <a:srgbClr val="CC6600"/>
                    </a:solidFill>
                    <a:latin typeface="Helvetica Narrow" pitchFamily="34" charset="0"/>
                    <a:cs typeface="Arial" charset="0"/>
                  </a:rPr>
                  <a:t> </a:t>
                </a:r>
                <a:r>
                  <a:rPr lang="en-US" sz="2000">
                    <a:latin typeface="Helvetica Narrow" pitchFamily="34" charset="0"/>
                    <a:cs typeface="Arial" charset="0"/>
                  </a:rPr>
                  <a:t>and everything is bad.</a:t>
                </a:r>
              </a:p>
            </p:txBody>
          </p:sp>
        </p:grpSp>
        <p:grpSp>
          <p:nvGrpSpPr>
            <p:cNvPr id="12294" name="Group 5"/>
            <p:cNvGrpSpPr>
              <a:grpSpLocks/>
            </p:cNvGrpSpPr>
            <p:nvPr/>
          </p:nvGrpSpPr>
          <p:grpSpPr bwMode="auto">
            <a:xfrm>
              <a:off x="512" y="1616"/>
              <a:ext cx="1920" cy="672"/>
              <a:chOff x="192" y="672"/>
              <a:chExt cx="1920" cy="672"/>
            </a:xfrm>
          </p:grpSpPr>
          <p:sp>
            <p:nvSpPr>
              <p:cNvPr id="12313" name="Rectangle 6"/>
              <p:cNvSpPr>
                <a:spLocks noChangeArrowheads="1"/>
              </p:cNvSpPr>
              <p:nvPr/>
            </p:nvSpPr>
            <p:spPr bwMode="auto">
              <a:xfrm>
                <a:off x="192" y="672"/>
                <a:ext cx="1920" cy="672"/>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41991" name="Text Box 7"/>
              <p:cNvSpPr txBox="1">
                <a:spLocks noChangeArrowheads="1"/>
              </p:cNvSpPr>
              <p:nvPr/>
            </p:nvSpPr>
            <p:spPr bwMode="auto">
              <a:xfrm>
                <a:off x="192" y="768"/>
                <a:ext cx="1872" cy="442"/>
              </a:xfrm>
              <a:prstGeom prst="rect">
                <a:avLst/>
              </a:prstGeom>
              <a:noFill/>
              <a:ln w="9525">
                <a:noFill/>
                <a:miter lim="800000"/>
                <a:headEnd/>
                <a:tailEnd/>
              </a:ln>
              <a:effectLst/>
            </p:spPr>
            <p:txBody>
              <a:bodyPr>
                <a:spAutoFit/>
              </a:bodyPr>
              <a:lstStyle/>
              <a:p>
                <a:pPr algn="ctr">
                  <a:spcBef>
                    <a:spcPct val="20000"/>
                  </a:spcBef>
                  <a:defRPr/>
                </a:pPr>
                <a:r>
                  <a:rPr lang="en-US" sz="2000" dirty="0">
                    <a:latin typeface="Helvetica Narrow" pitchFamily="34" charset="0"/>
                    <a:cs typeface="Arial" charset="0"/>
                  </a:rPr>
                  <a:t>It is </a:t>
                </a:r>
                <a:r>
                  <a:rPr lang="en-US" sz="2000" u="sng" dirty="0">
                    <a:solidFill>
                      <a:srgbClr val="CC6600"/>
                    </a:solidFill>
                    <a:latin typeface="Helvetica Narrow" pitchFamily="34" charset="0"/>
                    <a:cs typeface="Arial" charset="0"/>
                  </a:rPr>
                  <a:t>permanent</a:t>
                </a:r>
                <a:r>
                  <a:rPr lang="en-US" sz="2000" dirty="0">
                    <a:latin typeface="Helvetica Narrow" pitchFamily="34" charset="0"/>
                    <a:cs typeface="Arial" charset="0"/>
                  </a:rPr>
                  <a:t> and unable to be changed.</a:t>
                </a:r>
                <a:endParaRPr lang="en-AU" sz="2000" dirty="0">
                  <a:effectLst>
                    <a:outerShdw blurRad="38100" dist="38100" dir="2700000" algn="tl">
                      <a:srgbClr val="C0C0C0"/>
                    </a:outerShdw>
                  </a:effectLst>
                  <a:latin typeface="Helvetica Narrow" pitchFamily="34" charset="0"/>
                  <a:cs typeface="Arial" charset="0"/>
                </a:endParaRPr>
              </a:p>
            </p:txBody>
          </p:sp>
        </p:grpSp>
        <p:grpSp>
          <p:nvGrpSpPr>
            <p:cNvPr id="12295" name="Group 8"/>
            <p:cNvGrpSpPr>
              <a:grpSpLocks/>
            </p:cNvGrpSpPr>
            <p:nvPr/>
          </p:nvGrpSpPr>
          <p:grpSpPr bwMode="auto">
            <a:xfrm>
              <a:off x="512" y="3200"/>
              <a:ext cx="1920" cy="720"/>
              <a:chOff x="192" y="2496"/>
              <a:chExt cx="1920" cy="720"/>
            </a:xfrm>
          </p:grpSpPr>
          <p:sp>
            <p:nvSpPr>
              <p:cNvPr id="12311" name="Rectangle 9"/>
              <p:cNvSpPr>
                <a:spLocks noChangeArrowheads="1"/>
              </p:cNvSpPr>
              <p:nvPr/>
            </p:nvSpPr>
            <p:spPr bwMode="auto">
              <a:xfrm>
                <a:off x="192" y="2496"/>
                <a:ext cx="1920" cy="720"/>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41994" name="Text Box 10"/>
              <p:cNvSpPr txBox="1">
                <a:spLocks noChangeArrowheads="1"/>
              </p:cNvSpPr>
              <p:nvPr/>
            </p:nvSpPr>
            <p:spPr bwMode="auto">
              <a:xfrm>
                <a:off x="192" y="2544"/>
                <a:ext cx="1824" cy="634"/>
              </a:xfrm>
              <a:prstGeom prst="rect">
                <a:avLst/>
              </a:prstGeom>
              <a:noFill/>
              <a:ln w="9525">
                <a:noFill/>
                <a:miter lim="800000"/>
                <a:headEnd/>
                <a:tailEnd/>
              </a:ln>
              <a:effectLst/>
            </p:spPr>
            <p:txBody>
              <a:bodyPr>
                <a:spAutoFit/>
              </a:bodyPr>
              <a:lstStyle/>
              <a:p>
                <a:pPr algn="ctr" eaLnBrk="0" hangingPunct="0">
                  <a:spcBef>
                    <a:spcPct val="20000"/>
                  </a:spcBef>
                  <a:defRPr/>
                </a:pPr>
                <a:r>
                  <a:rPr lang="en-US" sz="2000">
                    <a:latin typeface="Helvetica Narrow" pitchFamily="34" charset="0"/>
                    <a:cs typeface="Arial" charset="0"/>
                  </a:rPr>
                  <a:t>It is </a:t>
                </a:r>
                <a:r>
                  <a:rPr lang="en-US" sz="2000" u="sng">
                    <a:solidFill>
                      <a:srgbClr val="CC6600"/>
                    </a:solidFill>
                    <a:latin typeface="Helvetica Narrow" pitchFamily="34" charset="0"/>
                    <a:cs typeface="Arial" charset="0"/>
                  </a:rPr>
                  <a:t>because of me</a:t>
                </a:r>
                <a:r>
                  <a:rPr lang="en-US" sz="2000">
                    <a:latin typeface="Helvetica Narrow" pitchFamily="34" charset="0"/>
                    <a:cs typeface="Arial" charset="0"/>
                  </a:rPr>
                  <a:t> and everything goes wrong for me</a:t>
                </a:r>
                <a:r>
                  <a:rPr lang="en-AU" sz="2000">
                    <a:latin typeface="Helvetica Narrow" pitchFamily="34" charset="0"/>
                    <a:cs typeface="Arial" charset="0"/>
                  </a:rPr>
                  <a:t>.</a:t>
                </a:r>
                <a:endParaRPr lang="en-AU" sz="2000">
                  <a:effectLst>
                    <a:outerShdw blurRad="38100" dist="38100" dir="2700000" algn="tl">
                      <a:srgbClr val="C0C0C0"/>
                    </a:outerShdw>
                  </a:effectLst>
                  <a:latin typeface="Helvetica Narrow" pitchFamily="34" charset="0"/>
                  <a:cs typeface="Arial" charset="0"/>
                </a:endParaRPr>
              </a:p>
            </p:txBody>
          </p:sp>
        </p:grpSp>
        <p:grpSp>
          <p:nvGrpSpPr>
            <p:cNvPr id="12296" name="Group 11"/>
            <p:cNvGrpSpPr>
              <a:grpSpLocks/>
            </p:cNvGrpSpPr>
            <p:nvPr/>
          </p:nvGrpSpPr>
          <p:grpSpPr bwMode="auto">
            <a:xfrm>
              <a:off x="3878" y="1624"/>
              <a:ext cx="1920" cy="672"/>
              <a:chOff x="3168" y="672"/>
              <a:chExt cx="1920" cy="672"/>
            </a:xfrm>
          </p:grpSpPr>
          <p:sp>
            <p:nvSpPr>
              <p:cNvPr id="12309" name="Rectangle 12"/>
              <p:cNvSpPr>
                <a:spLocks noChangeArrowheads="1"/>
              </p:cNvSpPr>
              <p:nvPr/>
            </p:nvSpPr>
            <p:spPr bwMode="auto">
              <a:xfrm>
                <a:off x="3168" y="672"/>
                <a:ext cx="1920" cy="672"/>
              </a:xfrm>
              <a:prstGeom prst="rect">
                <a:avLst/>
              </a:prstGeom>
              <a:solidFill>
                <a:srgbClr val="FF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12310" name="Text Box 13"/>
              <p:cNvSpPr txBox="1">
                <a:spLocks noChangeArrowheads="1"/>
              </p:cNvSpPr>
              <p:nvPr/>
            </p:nvSpPr>
            <p:spPr bwMode="auto">
              <a:xfrm>
                <a:off x="3216" y="768"/>
                <a:ext cx="1872"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a:spcBef>
                    <a:spcPct val="20000"/>
                  </a:spcBef>
                </a:pPr>
                <a:r>
                  <a:rPr lang="en-US" sz="2000">
                    <a:latin typeface="Helvetica Narrow" pitchFamily="34" charset="0"/>
                    <a:cs typeface="Arial" charset="0"/>
                  </a:rPr>
                  <a:t>It is </a:t>
                </a:r>
                <a:r>
                  <a:rPr lang="en-US" sz="2000" u="sng">
                    <a:solidFill>
                      <a:srgbClr val="0033CC"/>
                    </a:solidFill>
                    <a:latin typeface="Helvetica Narrow" pitchFamily="34" charset="0"/>
                    <a:cs typeface="Arial" charset="0"/>
                  </a:rPr>
                  <a:t>temporary,</a:t>
                </a:r>
                <a:r>
                  <a:rPr lang="en-US" sz="2000">
                    <a:latin typeface="Helvetica Narrow" pitchFamily="34" charset="0"/>
                    <a:cs typeface="Arial" charset="0"/>
                  </a:rPr>
                  <a:t> so it won’t last long.</a:t>
                </a:r>
                <a:endParaRPr lang="en-AU" sz="2000">
                  <a:latin typeface="Helvetica Narrow" pitchFamily="34" charset="0"/>
                  <a:cs typeface="Arial" charset="0"/>
                </a:endParaRPr>
              </a:p>
            </p:txBody>
          </p:sp>
        </p:grpSp>
        <p:grpSp>
          <p:nvGrpSpPr>
            <p:cNvPr id="12297" name="Group 14"/>
            <p:cNvGrpSpPr>
              <a:grpSpLocks/>
            </p:cNvGrpSpPr>
            <p:nvPr/>
          </p:nvGrpSpPr>
          <p:grpSpPr bwMode="auto">
            <a:xfrm>
              <a:off x="3872" y="2392"/>
              <a:ext cx="1920" cy="720"/>
              <a:chOff x="3216" y="2880"/>
              <a:chExt cx="1920" cy="720"/>
            </a:xfrm>
          </p:grpSpPr>
          <p:sp>
            <p:nvSpPr>
              <p:cNvPr id="12307" name="Rectangle 15"/>
              <p:cNvSpPr>
                <a:spLocks noChangeArrowheads="1"/>
              </p:cNvSpPr>
              <p:nvPr/>
            </p:nvSpPr>
            <p:spPr bwMode="auto">
              <a:xfrm>
                <a:off x="3216" y="2880"/>
                <a:ext cx="1920" cy="720"/>
              </a:xfrm>
              <a:prstGeom prst="rect">
                <a:avLst/>
              </a:prstGeom>
              <a:solidFill>
                <a:srgbClr val="FF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42000" name="Text Box 16"/>
              <p:cNvSpPr txBox="1">
                <a:spLocks noChangeArrowheads="1"/>
              </p:cNvSpPr>
              <p:nvPr/>
            </p:nvSpPr>
            <p:spPr bwMode="auto">
              <a:xfrm>
                <a:off x="3312" y="2928"/>
                <a:ext cx="1728" cy="634"/>
              </a:xfrm>
              <a:prstGeom prst="rect">
                <a:avLst/>
              </a:prstGeom>
              <a:solidFill>
                <a:srgbClr val="FFCCFF"/>
              </a:solidFill>
              <a:ln w="9525">
                <a:noFill/>
                <a:miter lim="800000"/>
                <a:headEnd/>
                <a:tailEnd/>
              </a:ln>
              <a:effectLst/>
            </p:spPr>
            <p:txBody>
              <a:bodyPr>
                <a:spAutoFit/>
              </a:bodyPr>
              <a:lstStyle/>
              <a:p>
                <a:pPr algn="ctr" eaLnBrk="0" hangingPunct="0">
                  <a:spcBef>
                    <a:spcPct val="20000"/>
                  </a:spcBef>
                  <a:defRPr/>
                </a:pPr>
                <a:r>
                  <a:rPr lang="en-US" sz="2000">
                    <a:latin typeface="Helvetica Narrow" pitchFamily="34" charset="0"/>
                    <a:cs typeface="Arial" charset="0"/>
                  </a:rPr>
                  <a:t>There is a </a:t>
                </a:r>
                <a:r>
                  <a:rPr lang="en-US" sz="2000" u="sng">
                    <a:solidFill>
                      <a:srgbClr val="0033CC"/>
                    </a:solidFill>
                    <a:latin typeface="Helvetica Narrow" pitchFamily="34" charset="0"/>
                    <a:cs typeface="Arial" charset="0"/>
                  </a:rPr>
                  <a:t>specific reason</a:t>
                </a:r>
                <a:r>
                  <a:rPr lang="en-US" sz="2000">
                    <a:latin typeface="Helvetica Narrow" pitchFamily="34" charset="0"/>
                    <a:cs typeface="Arial" charset="0"/>
                  </a:rPr>
                  <a:t> for it, so it can’t be repeated.</a:t>
                </a:r>
                <a:endParaRPr lang="en-AU" sz="2000">
                  <a:effectLst>
                    <a:outerShdw blurRad="38100" dist="38100" dir="2700000" algn="tl">
                      <a:srgbClr val="FFFFFF"/>
                    </a:outerShdw>
                  </a:effectLst>
                  <a:latin typeface="Helvetica Narrow" pitchFamily="34" charset="0"/>
                  <a:cs typeface="Arial" charset="0"/>
                </a:endParaRPr>
              </a:p>
            </p:txBody>
          </p:sp>
        </p:grpSp>
        <p:grpSp>
          <p:nvGrpSpPr>
            <p:cNvPr id="12298" name="Group 18"/>
            <p:cNvGrpSpPr>
              <a:grpSpLocks/>
            </p:cNvGrpSpPr>
            <p:nvPr/>
          </p:nvGrpSpPr>
          <p:grpSpPr bwMode="auto">
            <a:xfrm>
              <a:off x="3872" y="3209"/>
              <a:ext cx="1920" cy="826"/>
              <a:chOff x="3168" y="2544"/>
              <a:chExt cx="1920" cy="826"/>
            </a:xfrm>
          </p:grpSpPr>
          <p:sp>
            <p:nvSpPr>
              <p:cNvPr id="12305" name="Rectangle 19"/>
              <p:cNvSpPr>
                <a:spLocks noChangeArrowheads="1"/>
              </p:cNvSpPr>
              <p:nvPr/>
            </p:nvSpPr>
            <p:spPr bwMode="auto">
              <a:xfrm>
                <a:off x="3168" y="2544"/>
                <a:ext cx="1920" cy="720"/>
              </a:xfrm>
              <a:prstGeom prst="rect">
                <a:avLst/>
              </a:prstGeom>
              <a:solidFill>
                <a:srgbClr val="FF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12306" name="Text Box 20"/>
              <p:cNvSpPr txBox="1">
                <a:spLocks noChangeArrowheads="1"/>
              </p:cNvSpPr>
              <p:nvPr/>
            </p:nvSpPr>
            <p:spPr bwMode="auto">
              <a:xfrm>
                <a:off x="3264" y="2544"/>
                <a:ext cx="1728"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2000">
                    <a:latin typeface="Helvetica Narrow" pitchFamily="34" charset="0"/>
                    <a:cs typeface="Arial" charset="0"/>
                  </a:rPr>
                  <a:t>It is </a:t>
                </a:r>
                <a:r>
                  <a:rPr lang="en-US" sz="2000" u="sng">
                    <a:solidFill>
                      <a:srgbClr val="0033CC"/>
                    </a:solidFill>
                    <a:latin typeface="Helvetica Narrow" pitchFamily="34" charset="0"/>
                    <a:cs typeface="Arial" charset="0"/>
                  </a:rPr>
                  <a:t>because of other factors,</a:t>
                </a:r>
                <a:r>
                  <a:rPr lang="en-US" sz="2000">
                    <a:latin typeface="Helvetica Narrow" pitchFamily="34" charset="0"/>
                    <a:cs typeface="Arial" charset="0"/>
                  </a:rPr>
                  <a:t> and nothing I do makes a difference.</a:t>
                </a:r>
                <a:endParaRPr lang="en-AU" sz="2000">
                  <a:latin typeface="Helvetica Narrow" pitchFamily="34" charset="0"/>
                  <a:cs typeface="Arial" charset="0"/>
                </a:endParaRPr>
              </a:p>
            </p:txBody>
          </p:sp>
        </p:grpSp>
        <p:sp>
          <p:nvSpPr>
            <p:cNvPr id="12299" name="Line 21"/>
            <p:cNvSpPr>
              <a:spLocks noChangeShapeType="1"/>
            </p:cNvSpPr>
            <p:nvPr/>
          </p:nvSpPr>
          <p:spPr bwMode="auto">
            <a:xfrm>
              <a:off x="2480" y="1952"/>
              <a:ext cx="1344" cy="0"/>
            </a:xfrm>
            <a:prstGeom prst="line">
              <a:avLst/>
            </a:prstGeom>
            <a:noFill/>
            <a:ln w="57150">
              <a:solidFill>
                <a:srgbClr val="FF3300"/>
              </a:solidFill>
              <a:prstDash val="lg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2300" name="Line 22"/>
            <p:cNvSpPr>
              <a:spLocks noChangeShapeType="1"/>
            </p:cNvSpPr>
            <p:nvPr/>
          </p:nvSpPr>
          <p:spPr bwMode="auto">
            <a:xfrm>
              <a:off x="2480" y="2720"/>
              <a:ext cx="1344" cy="0"/>
            </a:xfrm>
            <a:prstGeom prst="line">
              <a:avLst/>
            </a:prstGeom>
            <a:noFill/>
            <a:ln w="57150">
              <a:solidFill>
                <a:srgbClr val="FF3300"/>
              </a:solidFill>
              <a:prstDash val="lg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2301" name="Line 23"/>
            <p:cNvSpPr>
              <a:spLocks noChangeShapeType="1"/>
            </p:cNvSpPr>
            <p:nvPr/>
          </p:nvSpPr>
          <p:spPr bwMode="auto">
            <a:xfrm>
              <a:off x="2480" y="3536"/>
              <a:ext cx="1344" cy="0"/>
            </a:xfrm>
            <a:prstGeom prst="line">
              <a:avLst/>
            </a:prstGeom>
            <a:noFill/>
            <a:ln w="57150">
              <a:solidFill>
                <a:srgbClr val="FF3300"/>
              </a:solidFill>
              <a:prstDash val="lg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2302" name="Text Box 24"/>
            <p:cNvSpPr txBox="1">
              <a:spLocks noChangeArrowheads="1"/>
            </p:cNvSpPr>
            <p:nvPr/>
          </p:nvSpPr>
          <p:spPr bwMode="auto">
            <a:xfrm>
              <a:off x="848" y="416"/>
              <a:ext cx="4176"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4800">
                  <a:latin typeface="Dom Casual" pitchFamily="2" charset="0"/>
                  <a:cs typeface="Arial" charset="0"/>
                </a:rPr>
                <a:t>Pessimistic Thinking</a:t>
              </a:r>
              <a:endParaRPr lang="en-AU" sz="4800">
                <a:latin typeface="Dom Casual" pitchFamily="2" charset="0"/>
                <a:cs typeface="Arial" charset="0"/>
              </a:endParaRPr>
            </a:p>
          </p:txBody>
        </p:sp>
        <p:sp>
          <p:nvSpPr>
            <p:cNvPr id="12303" name="Text Box 25"/>
            <p:cNvSpPr txBox="1">
              <a:spLocks noChangeArrowheads="1"/>
            </p:cNvSpPr>
            <p:nvPr/>
          </p:nvSpPr>
          <p:spPr bwMode="auto">
            <a:xfrm>
              <a:off x="560" y="1026"/>
              <a:ext cx="1920"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2400" b="1" i="1">
                  <a:latin typeface="Tahoma" charset="0"/>
                  <a:cs typeface="Arial" charset="0"/>
                </a:rPr>
                <a:t>When bad things happen</a:t>
              </a:r>
              <a:endParaRPr lang="en-AU" sz="2400" i="1">
                <a:latin typeface="Tahoma" charset="0"/>
                <a:cs typeface="Arial" charset="0"/>
              </a:endParaRPr>
            </a:p>
          </p:txBody>
        </p:sp>
        <p:sp>
          <p:nvSpPr>
            <p:cNvPr id="12304" name="Text Box 26"/>
            <p:cNvSpPr txBox="1">
              <a:spLocks noChangeArrowheads="1"/>
            </p:cNvSpPr>
            <p:nvPr/>
          </p:nvSpPr>
          <p:spPr bwMode="auto">
            <a:xfrm>
              <a:off x="3680" y="1026"/>
              <a:ext cx="211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2400" b="1" i="1">
                  <a:latin typeface="Tahoma" charset="0"/>
                  <a:cs typeface="Arial" charset="0"/>
                </a:rPr>
                <a:t>When good things happen</a:t>
              </a:r>
              <a:endParaRPr lang="en-AU" sz="2400" b="1">
                <a:latin typeface="Tahoma" charset="0"/>
                <a:cs typeface="Arial" charset="0"/>
              </a:endParaRPr>
            </a:p>
          </p:txBody>
        </p:sp>
      </p:grpSp>
      <p:sp>
        <p:nvSpPr>
          <p:cNvPr id="12292" name="Rectangle 30"/>
          <p:cNvSpPr>
            <a:spLocks noChangeArrowheads="1"/>
          </p:cNvSpPr>
          <p:nvPr/>
        </p:nvSpPr>
        <p:spPr bwMode="auto">
          <a:xfrm>
            <a:off x="0" y="6308725"/>
            <a:ext cx="84121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                    Copyright Lyn Worsley     	www.theresiliencedoughnut.com.au</a:t>
            </a:r>
            <a:endParaRPr lang="en-A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4"/>
          <p:cNvGrpSpPr>
            <a:grpSpLocks/>
          </p:cNvGrpSpPr>
          <p:nvPr/>
        </p:nvGrpSpPr>
        <p:grpSpPr bwMode="auto">
          <a:xfrm>
            <a:off x="285750" y="228600"/>
            <a:ext cx="8858250" cy="6434138"/>
            <a:chOff x="180" y="144"/>
            <a:chExt cx="5580" cy="4053"/>
          </a:xfrm>
        </p:grpSpPr>
        <p:grpSp>
          <p:nvGrpSpPr>
            <p:cNvPr id="13315" name="Group 2"/>
            <p:cNvGrpSpPr>
              <a:grpSpLocks/>
            </p:cNvGrpSpPr>
            <p:nvPr/>
          </p:nvGrpSpPr>
          <p:grpSpPr bwMode="auto">
            <a:xfrm>
              <a:off x="240" y="2112"/>
              <a:ext cx="1920" cy="720"/>
              <a:chOff x="240" y="2112"/>
              <a:chExt cx="1920" cy="720"/>
            </a:xfrm>
          </p:grpSpPr>
          <p:sp>
            <p:nvSpPr>
              <p:cNvPr id="13333" name="Rectangle 3"/>
              <p:cNvSpPr>
                <a:spLocks noChangeArrowheads="1"/>
              </p:cNvSpPr>
              <p:nvPr/>
            </p:nvSpPr>
            <p:spPr bwMode="auto">
              <a:xfrm>
                <a:off x="240" y="2112"/>
                <a:ext cx="1920" cy="720"/>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13334" name="Text Box 4"/>
              <p:cNvSpPr txBox="1">
                <a:spLocks noChangeArrowheads="1"/>
              </p:cNvSpPr>
              <p:nvPr/>
            </p:nvSpPr>
            <p:spPr bwMode="auto">
              <a:xfrm>
                <a:off x="336" y="2208"/>
                <a:ext cx="1776"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a:spcBef>
                    <a:spcPct val="20000"/>
                  </a:spcBef>
                </a:pPr>
                <a:r>
                  <a:rPr lang="en-US" sz="2000">
                    <a:latin typeface="Helvetica Narrow" pitchFamily="34" charset="0"/>
                    <a:cs typeface="Arial" charset="0"/>
                  </a:rPr>
                  <a:t>It is </a:t>
                </a:r>
                <a:r>
                  <a:rPr lang="en-US" sz="2000" u="sng">
                    <a:solidFill>
                      <a:srgbClr val="CC6600"/>
                    </a:solidFill>
                    <a:latin typeface="Helvetica Narrow" pitchFamily="34" charset="0"/>
                    <a:cs typeface="Arial" charset="0"/>
                  </a:rPr>
                  <a:t>specific,</a:t>
                </a:r>
                <a:r>
                  <a:rPr lang="en-US" sz="2000">
                    <a:latin typeface="Helvetica Narrow" pitchFamily="34" charset="0"/>
                    <a:cs typeface="Arial" charset="0"/>
                  </a:rPr>
                  <a:t> so I can learn from this.</a:t>
                </a:r>
              </a:p>
            </p:txBody>
          </p:sp>
        </p:grpSp>
        <p:grpSp>
          <p:nvGrpSpPr>
            <p:cNvPr id="13316" name="Group 5"/>
            <p:cNvGrpSpPr>
              <a:grpSpLocks/>
            </p:cNvGrpSpPr>
            <p:nvPr/>
          </p:nvGrpSpPr>
          <p:grpSpPr bwMode="auto">
            <a:xfrm>
              <a:off x="240" y="1344"/>
              <a:ext cx="1920" cy="746"/>
              <a:chOff x="192" y="672"/>
              <a:chExt cx="1920" cy="746"/>
            </a:xfrm>
          </p:grpSpPr>
          <p:sp>
            <p:nvSpPr>
              <p:cNvPr id="13331" name="Rectangle 6"/>
              <p:cNvSpPr>
                <a:spLocks noChangeArrowheads="1"/>
              </p:cNvSpPr>
              <p:nvPr/>
            </p:nvSpPr>
            <p:spPr bwMode="auto">
              <a:xfrm>
                <a:off x="192" y="672"/>
                <a:ext cx="1920" cy="672"/>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43015" name="Text Box 7"/>
              <p:cNvSpPr txBox="1">
                <a:spLocks noChangeArrowheads="1"/>
              </p:cNvSpPr>
              <p:nvPr/>
            </p:nvSpPr>
            <p:spPr bwMode="auto">
              <a:xfrm>
                <a:off x="192" y="768"/>
                <a:ext cx="1872" cy="650"/>
              </a:xfrm>
              <a:prstGeom prst="rect">
                <a:avLst/>
              </a:prstGeom>
              <a:noFill/>
              <a:ln w="9525">
                <a:noFill/>
                <a:miter lim="800000"/>
                <a:headEnd/>
                <a:tailEnd/>
              </a:ln>
              <a:effectLst/>
            </p:spPr>
            <p:txBody>
              <a:bodyPr>
                <a:spAutoFit/>
              </a:bodyPr>
              <a:lstStyle/>
              <a:p>
                <a:pPr algn="ctr">
                  <a:spcBef>
                    <a:spcPct val="20000"/>
                  </a:spcBef>
                  <a:defRPr/>
                </a:pPr>
                <a:r>
                  <a:rPr lang="en-US" sz="2000">
                    <a:latin typeface="Helvetica Narrow" pitchFamily="34" charset="0"/>
                    <a:cs typeface="Arial" charset="0"/>
                  </a:rPr>
                  <a:t>It is </a:t>
                </a:r>
                <a:r>
                  <a:rPr lang="en-US" sz="2000" u="sng">
                    <a:solidFill>
                      <a:srgbClr val="CC6600"/>
                    </a:solidFill>
                    <a:latin typeface="Helvetica Narrow" pitchFamily="34" charset="0"/>
                    <a:cs typeface="Arial" charset="0"/>
                  </a:rPr>
                  <a:t>temporary,</a:t>
                </a:r>
                <a:r>
                  <a:rPr lang="en-US" sz="2000">
                    <a:latin typeface="Helvetica Narrow" pitchFamily="34" charset="0"/>
                    <a:cs typeface="Arial" charset="0"/>
                  </a:rPr>
                  <a:t> so it will get better.</a:t>
                </a:r>
                <a:r>
                  <a:rPr lang="en-US">
                    <a:latin typeface="Helvetica Narrow" pitchFamily="34" charset="0"/>
                    <a:cs typeface="Arial" charset="0"/>
                  </a:rPr>
                  <a:t> </a:t>
                </a:r>
                <a:endParaRPr lang="en-AU">
                  <a:latin typeface="Helvetica Narrow" pitchFamily="34" charset="0"/>
                  <a:cs typeface="Arial" charset="0"/>
                </a:endParaRPr>
              </a:p>
              <a:p>
                <a:pPr algn="ctr">
                  <a:spcBef>
                    <a:spcPct val="20000"/>
                  </a:spcBef>
                  <a:defRPr/>
                </a:pPr>
                <a:endParaRPr lang="en-AU">
                  <a:effectLst>
                    <a:outerShdw blurRad="38100" dist="38100" dir="2700000" algn="tl">
                      <a:srgbClr val="C0C0C0"/>
                    </a:outerShdw>
                  </a:effectLst>
                  <a:latin typeface="Helvetica Narrow" pitchFamily="34" charset="0"/>
                  <a:cs typeface="Arial" charset="0"/>
                </a:endParaRPr>
              </a:p>
            </p:txBody>
          </p:sp>
        </p:grpSp>
        <p:grpSp>
          <p:nvGrpSpPr>
            <p:cNvPr id="13317" name="Group 8"/>
            <p:cNvGrpSpPr>
              <a:grpSpLocks/>
            </p:cNvGrpSpPr>
            <p:nvPr/>
          </p:nvGrpSpPr>
          <p:grpSpPr bwMode="auto">
            <a:xfrm>
              <a:off x="240" y="2928"/>
              <a:ext cx="1920" cy="820"/>
              <a:chOff x="240" y="2928"/>
              <a:chExt cx="1920" cy="720"/>
            </a:xfrm>
          </p:grpSpPr>
          <p:sp>
            <p:nvSpPr>
              <p:cNvPr id="13329" name="Rectangle 9"/>
              <p:cNvSpPr>
                <a:spLocks noChangeArrowheads="1"/>
              </p:cNvSpPr>
              <p:nvPr/>
            </p:nvSpPr>
            <p:spPr bwMode="auto">
              <a:xfrm>
                <a:off x="240" y="2928"/>
                <a:ext cx="1920" cy="720"/>
              </a:xfrm>
              <a:prstGeom prst="rect">
                <a:avLst/>
              </a:prstGeom>
              <a:solidFill>
                <a:srgbClr val="99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43018" name="Text Box 10"/>
              <p:cNvSpPr txBox="1">
                <a:spLocks noChangeArrowheads="1"/>
              </p:cNvSpPr>
              <p:nvPr/>
            </p:nvSpPr>
            <p:spPr bwMode="auto">
              <a:xfrm>
                <a:off x="240" y="2976"/>
                <a:ext cx="1920" cy="557"/>
              </a:xfrm>
              <a:prstGeom prst="rect">
                <a:avLst/>
              </a:prstGeom>
              <a:noFill/>
              <a:ln w="9525">
                <a:noFill/>
                <a:miter lim="800000"/>
                <a:headEnd/>
                <a:tailEnd/>
              </a:ln>
              <a:effectLst/>
            </p:spPr>
            <p:txBody>
              <a:bodyPr>
                <a:spAutoFit/>
              </a:bodyPr>
              <a:lstStyle/>
              <a:p>
                <a:pPr algn="ctr" eaLnBrk="0" hangingPunct="0">
                  <a:spcBef>
                    <a:spcPct val="20000"/>
                  </a:spcBef>
                  <a:defRPr/>
                </a:pPr>
                <a:r>
                  <a:rPr lang="en-US" sz="2000">
                    <a:latin typeface="Helvetica Narrow" pitchFamily="34" charset="0"/>
                    <a:cs typeface="Arial" charset="0"/>
                  </a:rPr>
                  <a:t>It is </a:t>
                </a:r>
                <a:r>
                  <a:rPr lang="en-US" sz="2000" u="sng">
                    <a:solidFill>
                      <a:srgbClr val="CC6600"/>
                    </a:solidFill>
                    <a:latin typeface="Helvetica Narrow" pitchFamily="34" charset="0"/>
                    <a:cs typeface="Arial" charset="0"/>
                  </a:rPr>
                  <a:t>because of other factors,</a:t>
                </a:r>
                <a:r>
                  <a:rPr lang="en-US" sz="2000">
                    <a:latin typeface="Helvetica Narrow" pitchFamily="34" charset="0"/>
                    <a:cs typeface="Arial" charset="0"/>
                  </a:rPr>
                  <a:t> so I can keep trying to make a difference.</a:t>
                </a:r>
                <a:endParaRPr lang="en-AU" sz="2000">
                  <a:effectLst>
                    <a:outerShdw blurRad="38100" dist="38100" dir="2700000" algn="tl">
                      <a:srgbClr val="C0C0C0"/>
                    </a:outerShdw>
                  </a:effectLst>
                  <a:latin typeface="Helvetica Narrow" pitchFamily="34" charset="0"/>
                  <a:cs typeface="Arial" charset="0"/>
                </a:endParaRPr>
              </a:p>
            </p:txBody>
          </p:sp>
        </p:grpSp>
        <p:grpSp>
          <p:nvGrpSpPr>
            <p:cNvPr id="13318" name="Group 11"/>
            <p:cNvGrpSpPr>
              <a:grpSpLocks/>
            </p:cNvGrpSpPr>
            <p:nvPr/>
          </p:nvGrpSpPr>
          <p:grpSpPr bwMode="auto">
            <a:xfrm>
              <a:off x="3600" y="1298"/>
              <a:ext cx="1920" cy="763"/>
              <a:chOff x="3600" y="1296"/>
              <a:chExt cx="1920" cy="672"/>
            </a:xfrm>
          </p:grpSpPr>
          <p:sp>
            <p:nvSpPr>
              <p:cNvPr id="13327" name="Rectangle 12"/>
              <p:cNvSpPr>
                <a:spLocks noChangeArrowheads="1"/>
              </p:cNvSpPr>
              <p:nvPr/>
            </p:nvSpPr>
            <p:spPr bwMode="auto">
              <a:xfrm>
                <a:off x="3600" y="1296"/>
                <a:ext cx="1920" cy="672"/>
              </a:xfrm>
              <a:prstGeom prst="rect">
                <a:avLst/>
              </a:prstGeom>
              <a:solidFill>
                <a:srgbClr val="FFCCFF"/>
              </a:solidFill>
              <a:ln w="9525">
                <a:solidFill>
                  <a:schemeClr val="tx1"/>
                </a:solidFill>
                <a:miter lim="800000"/>
                <a:headEnd/>
                <a:tailEnd/>
              </a:ln>
            </p:spPr>
            <p:txBody>
              <a:bodyPr wrap="none" anchor="ctr"/>
              <a:lstStyle/>
              <a:p>
                <a:endParaRPr lang="en-US">
                  <a:latin typeface="Arial" charset="0"/>
                  <a:cs typeface="Arial" charset="0"/>
                </a:endParaRPr>
              </a:p>
            </p:txBody>
          </p:sp>
          <p:sp>
            <p:nvSpPr>
              <p:cNvPr id="13328" name="Text Box 13"/>
              <p:cNvSpPr txBox="1">
                <a:spLocks noChangeArrowheads="1"/>
              </p:cNvSpPr>
              <p:nvPr/>
            </p:nvSpPr>
            <p:spPr bwMode="auto">
              <a:xfrm>
                <a:off x="3696" y="1344"/>
                <a:ext cx="1632" cy="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a:spcBef>
                    <a:spcPct val="20000"/>
                  </a:spcBef>
                </a:pPr>
                <a:r>
                  <a:rPr lang="en-US" sz="2000">
                    <a:latin typeface="Helvetica Narrow" pitchFamily="34" charset="0"/>
                    <a:cs typeface="Arial" charset="0"/>
                  </a:rPr>
                  <a:t>It is </a:t>
                </a:r>
                <a:r>
                  <a:rPr lang="en-US" sz="2000" u="sng">
                    <a:solidFill>
                      <a:srgbClr val="0033CC"/>
                    </a:solidFill>
                    <a:latin typeface="Helvetica Narrow" pitchFamily="34" charset="0"/>
                    <a:cs typeface="Arial" charset="0"/>
                  </a:rPr>
                  <a:t>permanent</a:t>
                </a:r>
                <a:r>
                  <a:rPr lang="en-US" sz="2000">
                    <a:latin typeface="Helvetica Narrow" pitchFamily="34" charset="0"/>
                    <a:cs typeface="Arial" charset="0"/>
                  </a:rPr>
                  <a:t> and therefore I can depend on it.</a:t>
                </a:r>
                <a:endParaRPr lang="en-AU" sz="2000">
                  <a:latin typeface="Helvetica Narrow" pitchFamily="34" charset="0"/>
                  <a:cs typeface="Arial" charset="0"/>
                </a:endParaRPr>
              </a:p>
            </p:txBody>
          </p:sp>
        </p:grpSp>
        <p:sp>
          <p:nvSpPr>
            <p:cNvPr id="13319" name="Rectangle 14"/>
            <p:cNvSpPr>
              <a:spLocks noChangeArrowheads="1"/>
            </p:cNvSpPr>
            <p:nvPr/>
          </p:nvSpPr>
          <p:spPr bwMode="auto">
            <a:xfrm>
              <a:off x="3600" y="2166"/>
              <a:ext cx="1920" cy="720"/>
            </a:xfrm>
            <a:prstGeom prst="rect">
              <a:avLst/>
            </a:prstGeom>
            <a:solidFill>
              <a:srgbClr val="FFCCFF"/>
            </a:solidFill>
            <a:ln w="9525">
              <a:solidFill>
                <a:schemeClr val="tx1"/>
              </a:solidFill>
              <a:miter lim="800000"/>
              <a:headEnd/>
              <a:tailEnd/>
            </a:ln>
          </p:spPr>
          <p:txBody>
            <a:bodyPr wrap="none" anchor="ctr"/>
            <a:lstStyle/>
            <a:p>
              <a:pPr algn="ctr"/>
              <a:r>
                <a:rPr lang="en-US" sz="2000">
                  <a:latin typeface="Helvetica Narrow" pitchFamily="34" charset="0"/>
                  <a:cs typeface="Arial" charset="0"/>
                </a:rPr>
                <a:t>It is </a:t>
              </a:r>
              <a:r>
                <a:rPr lang="en-US" sz="2000" u="sng">
                  <a:solidFill>
                    <a:srgbClr val="0033CC"/>
                  </a:solidFill>
                  <a:latin typeface="Helvetica Narrow" pitchFamily="34" charset="0"/>
                  <a:cs typeface="Arial" charset="0"/>
                </a:rPr>
                <a:t>global</a:t>
              </a:r>
              <a:r>
                <a:rPr lang="en-US" sz="2000">
                  <a:latin typeface="Helvetica Narrow" pitchFamily="34" charset="0"/>
                  <a:cs typeface="Arial" charset="0"/>
                </a:rPr>
                <a:t>, so it indicates </a:t>
              </a:r>
            </a:p>
            <a:p>
              <a:pPr algn="ctr"/>
              <a:r>
                <a:rPr lang="en-US" sz="2000">
                  <a:latin typeface="Helvetica Narrow" pitchFamily="34" charset="0"/>
                  <a:cs typeface="Arial" charset="0"/>
                </a:rPr>
                <a:t>everything is going well.</a:t>
              </a:r>
              <a:endParaRPr lang="en-AU" sz="2000">
                <a:latin typeface="Helvetica Narrow" pitchFamily="34" charset="0"/>
                <a:cs typeface="Arial" charset="0"/>
              </a:endParaRPr>
            </a:p>
          </p:txBody>
        </p:sp>
        <p:sp>
          <p:nvSpPr>
            <p:cNvPr id="13320" name="Rectangle 16"/>
            <p:cNvSpPr>
              <a:spLocks noChangeArrowheads="1"/>
            </p:cNvSpPr>
            <p:nvPr/>
          </p:nvSpPr>
          <p:spPr bwMode="auto">
            <a:xfrm>
              <a:off x="3600" y="2974"/>
              <a:ext cx="1920" cy="819"/>
            </a:xfrm>
            <a:prstGeom prst="rect">
              <a:avLst/>
            </a:prstGeom>
            <a:solidFill>
              <a:srgbClr val="FFCCFF"/>
            </a:solidFill>
            <a:ln w="9525">
              <a:solidFill>
                <a:schemeClr val="tx1"/>
              </a:solidFill>
              <a:miter lim="800000"/>
              <a:headEnd/>
              <a:tailEnd/>
            </a:ln>
          </p:spPr>
          <p:txBody>
            <a:bodyPr wrap="none" anchor="ctr"/>
            <a:lstStyle/>
            <a:p>
              <a:pPr algn="ctr"/>
              <a:r>
                <a:rPr lang="en-US" sz="2000">
                  <a:latin typeface="Helvetica Narrow" pitchFamily="34" charset="0"/>
                  <a:cs typeface="Arial" charset="0"/>
                </a:rPr>
                <a:t>It is </a:t>
              </a:r>
              <a:r>
                <a:rPr lang="en-US" sz="2000" u="sng">
                  <a:solidFill>
                    <a:srgbClr val="0033CC"/>
                  </a:solidFill>
                  <a:latin typeface="Helvetica Narrow" pitchFamily="34" charset="0"/>
                  <a:cs typeface="Arial" charset="0"/>
                </a:rPr>
                <a:t>because of me,</a:t>
              </a:r>
            </a:p>
            <a:p>
              <a:pPr algn="ctr"/>
              <a:r>
                <a:rPr lang="en-US" sz="2000">
                  <a:latin typeface="Helvetica Narrow" pitchFamily="34" charset="0"/>
                  <a:cs typeface="Arial" charset="0"/>
                </a:rPr>
                <a:t>so I will continue to </a:t>
              </a:r>
            </a:p>
            <a:p>
              <a:pPr algn="ctr"/>
              <a:r>
                <a:rPr lang="en-US" sz="2000">
                  <a:latin typeface="Helvetica Narrow" pitchFamily="34" charset="0"/>
                  <a:cs typeface="Arial" charset="0"/>
                </a:rPr>
                <a:t>make a difference</a:t>
              </a:r>
              <a:r>
                <a:rPr lang="en-AU" sz="2000">
                  <a:latin typeface="Helvetica Narrow" pitchFamily="34" charset="0"/>
                  <a:cs typeface="Arial" charset="0"/>
                </a:rPr>
                <a:t>.</a:t>
              </a:r>
            </a:p>
          </p:txBody>
        </p:sp>
        <p:sp>
          <p:nvSpPr>
            <p:cNvPr id="13321" name="Line 17"/>
            <p:cNvSpPr>
              <a:spLocks noChangeShapeType="1"/>
            </p:cNvSpPr>
            <p:nvPr/>
          </p:nvSpPr>
          <p:spPr bwMode="auto">
            <a:xfrm>
              <a:off x="2208" y="1680"/>
              <a:ext cx="1344" cy="0"/>
            </a:xfrm>
            <a:prstGeom prst="line">
              <a:avLst/>
            </a:prstGeom>
            <a:noFill/>
            <a:ln w="57150">
              <a:solidFill>
                <a:srgbClr val="FF3300"/>
              </a:solidFill>
              <a:prstDash val="lg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3322" name="Line 18"/>
            <p:cNvSpPr>
              <a:spLocks noChangeShapeType="1"/>
            </p:cNvSpPr>
            <p:nvPr/>
          </p:nvSpPr>
          <p:spPr bwMode="auto">
            <a:xfrm>
              <a:off x="2208" y="2448"/>
              <a:ext cx="1344" cy="0"/>
            </a:xfrm>
            <a:prstGeom prst="line">
              <a:avLst/>
            </a:prstGeom>
            <a:noFill/>
            <a:ln w="57150">
              <a:solidFill>
                <a:srgbClr val="FF3300"/>
              </a:solidFill>
              <a:prstDash val="lgDash"/>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3323" name="Text Box 20"/>
            <p:cNvSpPr txBox="1">
              <a:spLocks noChangeArrowheads="1"/>
            </p:cNvSpPr>
            <p:nvPr/>
          </p:nvSpPr>
          <p:spPr bwMode="auto">
            <a:xfrm>
              <a:off x="576" y="144"/>
              <a:ext cx="4176"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4800">
                  <a:latin typeface="Dom Casual" pitchFamily="2" charset="0"/>
                  <a:cs typeface="Arial" charset="0"/>
                </a:rPr>
                <a:t>Optimistic Thinking</a:t>
              </a:r>
              <a:endParaRPr lang="en-AU" sz="4800">
                <a:latin typeface="Dom Casual" pitchFamily="2" charset="0"/>
                <a:cs typeface="Arial" charset="0"/>
              </a:endParaRPr>
            </a:p>
          </p:txBody>
        </p:sp>
        <p:sp>
          <p:nvSpPr>
            <p:cNvPr id="13324" name="Text Box 21"/>
            <p:cNvSpPr txBox="1">
              <a:spLocks noChangeArrowheads="1"/>
            </p:cNvSpPr>
            <p:nvPr/>
          </p:nvSpPr>
          <p:spPr bwMode="auto">
            <a:xfrm>
              <a:off x="288" y="735"/>
              <a:ext cx="1920"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2400" b="1" i="1">
                  <a:latin typeface="Tahoma" charset="0"/>
                  <a:cs typeface="Arial" charset="0"/>
                </a:rPr>
                <a:t>When bad things happen</a:t>
              </a:r>
              <a:endParaRPr lang="en-AU" sz="2400" i="1">
                <a:latin typeface="Tahoma" charset="0"/>
                <a:cs typeface="Arial" charset="0"/>
              </a:endParaRPr>
            </a:p>
          </p:txBody>
        </p:sp>
        <p:sp>
          <p:nvSpPr>
            <p:cNvPr id="13325" name="Text Box 22"/>
            <p:cNvSpPr txBox="1">
              <a:spLocks noChangeArrowheads="1"/>
            </p:cNvSpPr>
            <p:nvPr/>
          </p:nvSpPr>
          <p:spPr bwMode="auto">
            <a:xfrm>
              <a:off x="3408" y="735"/>
              <a:ext cx="2112"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algn="ctr" eaLnBrk="1" hangingPunct="1">
                <a:spcBef>
                  <a:spcPct val="50000"/>
                </a:spcBef>
              </a:pPr>
              <a:r>
                <a:rPr lang="en-US" sz="2400" b="1" i="1">
                  <a:latin typeface="Tahoma" charset="0"/>
                  <a:cs typeface="Arial" charset="0"/>
                </a:rPr>
                <a:t>When good things happen</a:t>
              </a:r>
              <a:endParaRPr lang="en-AU" sz="2400" b="1">
                <a:latin typeface="Tahoma" charset="0"/>
                <a:cs typeface="Arial" charset="0"/>
              </a:endParaRPr>
            </a:p>
          </p:txBody>
        </p:sp>
        <p:sp>
          <p:nvSpPr>
            <p:cNvPr id="13326" name="Text Box 23"/>
            <p:cNvSpPr txBox="1">
              <a:spLocks noChangeArrowheads="1"/>
            </p:cNvSpPr>
            <p:nvPr/>
          </p:nvSpPr>
          <p:spPr bwMode="auto">
            <a:xfrm>
              <a:off x="180" y="4005"/>
              <a:ext cx="55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spcBef>
                  <a:spcPct val="50000"/>
                </a:spcBef>
              </a:pPr>
              <a:r>
                <a:rPr lang="en-US" sz="1400">
                  <a:latin typeface="Helvetica Condensed" pitchFamily="34" charset="0"/>
                  <a:cs typeface="Arial" charset="0"/>
                </a:rPr>
                <a:t>                      Copyright Lyn Worsley     			www.theresiliencedoughnut.com.au</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152400"/>
            <a:ext cx="6870700" cy="3276600"/>
          </a:xfrm>
        </p:spPr>
        <p:txBody>
          <a:bodyPr/>
          <a:lstStyle/>
          <a:p>
            <a:pPr eaLnBrk="1" hangingPunct="1"/>
            <a:r>
              <a:rPr lang="en-AU" dirty="0" smtClean="0"/>
              <a:t/>
            </a:r>
            <a:br>
              <a:rPr lang="en-AU" dirty="0" smtClean="0"/>
            </a:br>
            <a:r>
              <a:rPr lang="en-AU" dirty="0" smtClean="0"/>
              <a:t/>
            </a:r>
            <a:br>
              <a:rPr lang="en-AU" dirty="0" smtClean="0"/>
            </a:br>
            <a:r>
              <a:rPr lang="en-AU" dirty="0" smtClean="0"/>
              <a:t>Half glass FULL!</a:t>
            </a:r>
          </a:p>
        </p:txBody>
      </p:sp>
      <p:pic>
        <p:nvPicPr>
          <p:cNvPr id="6146" name="Picture 2" descr="C:\Users\Camden\AppData\Local\Microsoft\Windows\Temporary Internet Files\Content.IE5\DJ7GKDHH\beoptimistic-thumb[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3501008"/>
            <a:ext cx="2209800" cy="2857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p:cNvSpPr>
          <p:nvPr/>
        </p:nvSpPr>
        <p:spPr bwMode="auto">
          <a:xfrm>
            <a:off x="428625" y="571500"/>
            <a:ext cx="771525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8000">
                <a:latin typeface="Dom Casual" pitchFamily="2" charset="0"/>
                <a:cs typeface="Arial" charset="0"/>
              </a:rPr>
              <a:t>THE RESILIENCE DOUGHNUT </a:t>
            </a:r>
          </a:p>
        </p:txBody>
      </p:sp>
      <p:sp>
        <p:nvSpPr>
          <p:cNvPr id="15363" name="Text Box 4"/>
          <p:cNvSpPr txBox="1">
            <a:spLocks noChangeArrowheads="1"/>
          </p:cNvSpPr>
          <p:nvPr/>
        </p:nvSpPr>
        <p:spPr bwMode="auto">
          <a:xfrm>
            <a:off x="250825" y="6165850"/>
            <a:ext cx="87137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omic Sans MS" pitchFamily="66" charset="0"/>
              </a:defRPr>
            </a:lvl1pPr>
            <a:lvl2pPr marL="742950" indent="-285750" eaLnBrk="0" hangingPunct="0">
              <a:defRPr>
                <a:solidFill>
                  <a:schemeClr val="tx1"/>
                </a:solidFill>
                <a:latin typeface="Comic Sans MS" pitchFamily="66" charset="0"/>
              </a:defRPr>
            </a:lvl2pPr>
            <a:lvl3pPr marL="1143000" indent="-228600" eaLnBrk="0" hangingPunct="0">
              <a:defRPr>
                <a:solidFill>
                  <a:schemeClr val="tx1"/>
                </a:solidFill>
                <a:latin typeface="Comic Sans MS" pitchFamily="66" charset="0"/>
              </a:defRPr>
            </a:lvl3pPr>
            <a:lvl4pPr marL="1600200" indent="-228600" eaLnBrk="0" hangingPunct="0">
              <a:defRPr>
                <a:solidFill>
                  <a:schemeClr val="tx1"/>
                </a:solidFill>
                <a:latin typeface="Comic Sans MS" pitchFamily="66" charset="0"/>
              </a:defRPr>
            </a:lvl4pPr>
            <a:lvl5pPr marL="2057400" indent="-228600" eaLnBrk="0" hangingPunct="0">
              <a:defRPr>
                <a:solidFill>
                  <a:schemeClr val="tx1"/>
                </a:solidFill>
                <a:latin typeface="Comic Sans MS" pitchFamily="66" charset="0"/>
              </a:defRPr>
            </a:lvl5pPr>
            <a:lvl6pPr marL="2514600" indent="-228600" eaLnBrk="0" fontAlgn="base" hangingPunct="0">
              <a:spcBef>
                <a:spcPct val="0"/>
              </a:spcBef>
              <a:spcAft>
                <a:spcPct val="0"/>
              </a:spcAft>
              <a:defRPr>
                <a:solidFill>
                  <a:schemeClr val="tx1"/>
                </a:solidFill>
                <a:latin typeface="Comic Sans MS" pitchFamily="66" charset="0"/>
              </a:defRPr>
            </a:lvl6pPr>
            <a:lvl7pPr marL="2971800" indent="-228600" eaLnBrk="0" fontAlgn="base" hangingPunct="0">
              <a:spcBef>
                <a:spcPct val="0"/>
              </a:spcBef>
              <a:spcAft>
                <a:spcPct val="0"/>
              </a:spcAft>
              <a:defRPr>
                <a:solidFill>
                  <a:schemeClr val="tx1"/>
                </a:solidFill>
                <a:latin typeface="Comic Sans MS" pitchFamily="66" charset="0"/>
              </a:defRPr>
            </a:lvl7pPr>
            <a:lvl8pPr marL="3429000" indent="-228600" eaLnBrk="0" fontAlgn="base" hangingPunct="0">
              <a:spcBef>
                <a:spcPct val="0"/>
              </a:spcBef>
              <a:spcAft>
                <a:spcPct val="0"/>
              </a:spcAft>
              <a:defRPr>
                <a:solidFill>
                  <a:schemeClr val="tx1"/>
                </a:solidFill>
                <a:latin typeface="Comic Sans MS" pitchFamily="66" charset="0"/>
              </a:defRPr>
            </a:lvl8pPr>
            <a:lvl9pPr marL="3886200" indent="-228600" eaLnBrk="0" fontAlgn="base" hangingPunct="0">
              <a:spcBef>
                <a:spcPct val="0"/>
              </a:spcBef>
              <a:spcAft>
                <a:spcPct val="0"/>
              </a:spcAft>
              <a:defRPr>
                <a:solidFill>
                  <a:schemeClr val="tx1"/>
                </a:solidFill>
                <a:latin typeface="Comic Sans MS" pitchFamily="66" charset="0"/>
              </a:defRPr>
            </a:lvl9pPr>
          </a:lstStyle>
          <a:p>
            <a:pPr eaLnBrk="1" hangingPunct="1">
              <a:spcBef>
                <a:spcPct val="50000"/>
              </a:spcBef>
            </a:pPr>
            <a:r>
              <a:rPr lang="en-US" sz="1400">
                <a:latin typeface="Helvetica Condensed" pitchFamily="34" charset="0"/>
                <a:cs typeface="Arial" charset="0"/>
              </a:rPr>
              <a:t>                                   Copyright Lyn Worsley     				             	                              	www.theresiliencedoughnut.com.au</a:t>
            </a:r>
          </a:p>
        </p:txBody>
      </p:sp>
      <p:pic>
        <p:nvPicPr>
          <p:cNvPr id="15364" name="Picture 10" descr="Resilience Doughnut.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0625" y="3500438"/>
            <a:ext cx="2976563"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I_Have_I_Am_I_C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74807" y="297444"/>
            <a:ext cx="1171099" cy="759460"/>
          </a:xfrm>
          <a:prstGeom prst="rect">
            <a:avLst/>
          </a:prstGeom>
        </p:spPr>
      </p:pic>
      <p:sp>
        <p:nvSpPr>
          <p:cNvPr id="13" name="TextBox 12"/>
          <p:cNvSpPr txBox="1"/>
          <p:nvPr/>
        </p:nvSpPr>
        <p:spPr>
          <a:xfrm>
            <a:off x="1831393" y="4605290"/>
            <a:ext cx="5492870" cy="1200329"/>
          </a:xfrm>
          <a:prstGeom prst="rect">
            <a:avLst/>
          </a:prstGeom>
          <a:noFill/>
        </p:spPr>
        <p:txBody>
          <a:bodyPr wrap="square" rtlCol="0">
            <a:spAutoFit/>
          </a:bodyPr>
          <a:lstStyle/>
          <a:p>
            <a:pPr algn="ctr"/>
            <a:r>
              <a:rPr lang="en-AU" sz="4000" spc="100" dirty="0" smtClean="0">
                <a:solidFill>
                  <a:schemeClr val="tx1">
                    <a:lumMod val="75000"/>
                    <a:lumOff val="25000"/>
                  </a:schemeClr>
                </a:solidFill>
                <a:latin typeface="Tw Cen MT" panose="020B0602020104020603" pitchFamily="34" charset="0"/>
                <a:ea typeface="Arial Unicode MS" panose="020B0604020202020204" pitchFamily="34" charset="-128"/>
                <a:cs typeface="Arial" panose="020B0604020202020204" pitchFamily="34" charset="0"/>
              </a:rPr>
              <a:t>SAM’S STORY</a:t>
            </a:r>
          </a:p>
          <a:p>
            <a:pPr algn="ctr"/>
            <a:endParaRPr lang="en-AU" sz="3200" spc="100" dirty="0">
              <a:solidFill>
                <a:schemeClr val="tx1">
                  <a:lumMod val="75000"/>
                  <a:lumOff val="25000"/>
                </a:schemeClr>
              </a:solidFill>
              <a:latin typeface="Tw Cen MT" panose="020B0602020104020603" pitchFamily="34" charset="0"/>
              <a:ea typeface="Arial Unicode MS" panose="020B0604020202020204" pitchFamily="34" charset="-128"/>
              <a:cs typeface="Arial" panose="020B0604020202020204" pitchFamily="34" charset="0"/>
            </a:endParaRPr>
          </a:p>
        </p:txBody>
      </p:sp>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79612" y="1056905"/>
            <a:ext cx="4396432" cy="35483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226993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7" descr="The_Parent_Fact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6" descr="I_Have_I_Am_I_Can.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94303"/>
            <a:ext cx="9144000" cy="810883"/>
          </a:xfrm>
          <a:prstGeom prst="rect">
            <a:avLst/>
          </a:prstGeom>
          <a:solidFill>
            <a:srgbClr val="502C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Parent Factor</a:t>
            </a:r>
            <a:endParaRPr lang="en-AU" sz="4400" dirty="0">
              <a:latin typeface="Tw Cen MT" panose="020B0602020104020603" pitchFamily="34" charset="0"/>
            </a:endParaRPr>
          </a:p>
        </p:txBody>
      </p:sp>
      <p:sp>
        <p:nvSpPr>
          <p:cNvPr id="5" name="TextBox 4"/>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sp>
        <p:nvSpPr>
          <p:cNvPr id="6" name="TextBox 5"/>
          <p:cNvSpPr txBox="1"/>
          <p:nvPr/>
        </p:nvSpPr>
        <p:spPr>
          <a:xfrm>
            <a:off x="4824806" y="1105185"/>
            <a:ext cx="4188827" cy="3462486"/>
          </a:xfrm>
          <a:prstGeom prst="rect">
            <a:avLst/>
          </a:prstGeom>
          <a:noFill/>
        </p:spPr>
        <p:txBody>
          <a:bodyPr wrap="square" rtlCol="0">
            <a:spAutoFit/>
          </a:bodyPr>
          <a:lstStyle/>
          <a:p>
            <a:pPr algn="r">
              <a:spcAft>
                <a:spcPts val="3000"/>
              </a:spcAft>
            </a:pPr>
            <a:r>
              <a:rPr lang="en-AU" sz="2400" dirty="0" smtClean="0">
                <a:solidFill>
                  <a:schemeClr val="tx1">
                    <a:lumMod val="75000"/>
                    <a:lumOff val="25000"/>
                  </a:schemeClr>
                </a:solidFill>
                <a:latin typeface="Tw Cen MT" panose="020B0602020104020603" pitchFamily="34" charset="0"/>
              </a:rPr>
              <a:t>You are really close to your parents </a:t>
            </a:r>
          </a:p>
          <a:p>
            <a:pPr algn="r">
              <a:spcAft>
                <a:spcPts val="3000"/>
              </a:spcAft>
            </a:pPr>
            <a:r>
              <a:rPr lang="en-AU" sz="2400" dirty="0" smtClean="0">
                <a:solidFill>
                  <a:schemeClr val="tx1">
                    <a:lumMod val="75000"/>
                    <a:lumOff val="25000"/>
                  </a:schemeClr>
                </a:solidFill>
                <a:latin typeface="Tw Cen MT" panose="020B0602020104020603" pitchFamily="34" charset="0"/>
              </a:rPr>
              <a:t>You can talk to them</a:t>
            </a:r>
          </a:p>
          <a:p>
            <a:pPr algn="r">
              <a:spcAft>
                <a:spcPts val="3000"/>
              </a:spcAft>
            </a:pPr>
            <a:r>
              <a:rPr lang="en-AU" sz="2400" dirty="0" smtClean="0">
                <a:solidFill>
                  <a:schemeClr val="tx1">
                    <a:lumMod val="75000"/>
                    <a:lumOff val="25000"/>
                  </a:schemeClr>
                </a:solidFill>
                <a:latin typeface="Tw Cen MT" panose="020B0602020104020603" pitchFamily="34" charset="0"/>
              </a:rPr>
              <a:t>They show you a lot of love</a:t>
            </a:r>
          </a:p>
          <a:p>
            <a:pPr algn="r">
              <a:spcAft>
                <a:spcPts val="3000"/>
              </a:spcAft>
            </a:pPr>
            <a:r>
              <a:rPr lang="en-AU" sz="2400" dirty="0" smtClean="0">
                <a:solidFill>
                  <a:schemeClr val="tx1">
                    <a:lumMod val="75000"/>
                    <a:lumOff val="25000"/>
                  </a:schemeClr>
                </a:solidFill>
                <a:latin typeface="Tw Cen MT" panose="020B0602020104020603" pitchFamily="34" charset="0"/>
              </a:rPr>
              <a:t>They are a bit strict and check up on what you are doing</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13310" y="1105186"/>
            <a:ext cx="4473905" cy="2154436"/>
          </a:xfrm>
          <a:prstGeom prst="rect">
            <a:avLst/>
          </a:prstGeom>
          <a:noFill/>
        </p:spPr>
        <p:txBody>
          <a:bodyPr wrap="square" rtlCol="0">
            <a:spAutoFit/>
          </a:bodyPr>
          <a:lstStyle/>
          <a:p>
            <a:pPr>
              <a:spcAft>
                <a:spcPts val="3000"/>
              </a:spcAft>
            </a:pPr>
            <a:endParaRPr lang="en-AU" sz="2400" dirty="0" smtClean="0">
              <a:solidFill>
                <a:schemeClr val="tx1">
                  <a:lumMod val="75000"/>
                  <a:lumOff val="25000"/>
                </a:schemeClr>
              </a:solidFill>
              <a:latin typeface="Tw Cen MT" panose="020B0602020104020603" pitchFamily="34" charset="0"/>
            </a:endParaRPr>
          </a:p>
          <a:p>
            <a:pPr>
              <a:spcAft>
                <a:spcPts val="3000"/>
              </a:spcAft>
            </a:pPr>
            <a:r>
              <a:rPr lang="en-AU" sz="2000" dirty="0" smtClean="0">
                <a:solidFill>
                  <a:schemeClr val="tx1">
                    <a:lumMod val="75000"/>
                    <a:lumOff val="25000"/>
                  </a:schemeClr>
                </a:solidFill>
                <a:latin typeface="Tw Cen MT" panose="020B0602020104020603" pitchFamily="34" charset="0"/>
              </a:rPr>
              <a:t>You aren’t close with you parents at all</a:t>
            </a:r>
          </a:p>
          <a:p>
            <a:pPr>
              <a:spcAft>
                <a:spcPts val="3000"/>
              </a:spcAft>
            </a:pPr>
            <a:r>
              <a:rPr lang="en-AU" sz="2000" dirty="0" smtClean="0">
                <a:solidFill>
                  <a:schemeClr val="tx1">
                    <a:lumMod val="75000"/>
                    <a:lumOff val="25000"/>
                  </a:schemeClr>
                </a:solidFill>
                <a:latin typeface="Tw Cen MT" panose="020B0602020104020603" pitchFamily="34" charset="0"/>
              </a:rPr>
              <a:t>They are not there at all to look after you or check up on you</a:t>
            </a:r>
            <a:endParaRPr lang="en-AU" sz="2000" dirty="0">
              <a:solidFill>
                <a:schemeClr val="tx1">
                  <a:lumMod val="75000"/>
                  <a:lumOff val="25000"/>
                </a:schemeClr>
              </a:solidFill>
              <a:latin typeface="Tw Cen MT" panose="020B0602020104020603" pitchFamily="34" charset="0"/>
            </a:endParaRP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b="35221"/>
          <a:stretch/>
        </p:blipFill>
        <p:spPr>
          <a:xfrm>
            <a:off x="172704" y="3356265"/>
            <a:ext cx="3296639" cy="294989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grpSp>
        <p:nvGrpSpPr>
          <p:cNvPr id="16" name="Group 15"/>
          <p:cNvGrpSpPr/>
          <p:nvPr/>
        </p:nvGrpSpPr>
        <p:grpSpPr>
          <a:xfrm>
            <a:off x="125287" y="1005775"/>
            <a:ext cx="8808244" cy="105717"/>
            <a:chOff x="167049" y="1005774"/>
            <a:chExt cx="11744325" cy="105717"/>
          </a:xfrm>
        </p:grpSpPr>
        <p:cxnSp>
          <p:nvCxnSpPr>
            <p:cNvPr id="17" name="Straight Connector 16"/>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034298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7" descr="The_Parent_Fact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13" descr="The_Skill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6" descr="I_Have_I_Am_I_Can.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95341"/>
            <a:ext cx="9144000" cy="810883"/>
          </a:xfrm>
          <a:prstGeom prst="rect">
            <a:avLst/>
          </a:prstGeom>
          <a:solidFill>
            <a:srgbClr val="E11D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Skill Factor</a:t>
            </a:r>
            <a:endParaRPr lang="en-AU" sz="4400" dirty="0">
              <a:latin typeface="Tw Cen MT" panose="020B0602020104020603" pitchFamily="34" charset="0"/>
            </a:endParaRPr>
          </a:p>
        </p:txBody>
      </p:sp>
      <p:sp>
        <p:nvSpPr>
          <p:cNvPr id="6" name="TextBox 5"/>
          <p:cNvSpPr txBox="1"/>
          <p:nvPr/>
        </p:nvSpPr>
        <p:spPr>
          <a:xfrm>
            <a:off x="4611071" y="1240074"/>
            <a:ext cx="4473905" cy="2693045"/>
          </a:xfrm>
          <a:prstGeom prst="rect">
            <a:avLst/>
          </a:prstGeom>
          <a:noFill/>
        </p:spPr>
        <p:txBody>
          <a:bodyPr wrap="square" rtlCol="0">
            <a:spAutoFit/>
          </a:bodyPr>
          <a:lstStyle/>
          <a:p>
            <a:pPr lvl="2" algn="r">
              <a:spcAft>
                <a:spcPts val="3000"/>
              </a:spcAft>
            </a:pPr>
            <a:r>
              <a:rPr lang="en-AU" sz="2400" dirty="0" smtClean="0">
                <a:solidFill>
                  <a:schemeClr val="tx1">
                    <a:lumMod val="75000"/>
                    <a:lumOff val="25000"/>
                  </a:schemeClr>
                </a:solidFill>
                <a:latin typeface="Tw Cen MT" panose="020B0602020104020603" pitchFamily="34" charset="0"/>
              </a:rPr>
              <a:t>You have something that you are really good at and you love doing it</a:t>
            </a:r>
          </a:p>
          <a:p>
            <a:pPr lvl="2" algn="r">
              <a:spcAft>
                <a:spcPts val="3000"/>
              </a:spcAft>
            </a:pPr>
            <a:r>
              <a:rPr lang="en-AU" sz="2400" dirty="0" smtClean="0">
                <a:solidFill>
                  <a:schemeClr val="tx1">
                    <a:lumMod val="75000"/>
                    <a:lumOff val="25000"/>
                  </a:schemeClr>
                </a:solidFill>
                <a:latin typeface="Tw Cen MT" panose="020B0602020104020603" pitchFamily="34" charset="0"/>
              </a:rPr>
              <a:t>You work really hard at it until you get that ‘YES!’ factor</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229309" y="1250236"/>
            <a:ext cx="2326467" cy="2323713"/>
          </a:xfrm>
          <a:prstGeom prst="rect">
            <a:avLst/>
          </a:prstGeom>
          <a:noFill/>
        </p:spPr>
        <p:txBody>
          <a:bodyPr wrap="square" rtlCol="0">
            <a:spAutoFit/>
          </a:bodyPr>
          <a:lstStyle/>
          <a:p>
            <a:pPr lvl="2">
              <a:spcAft>
                <a:spcPts val="3000"/>
              </a:spcAft>
            </a:pPr>
            <a:endParaRPr lang="en-AU" sz="2000" dirty="0" smtClean="0">
              <a:solidFill>
                <a:schemeClr val="tx1">
                  <a:lumMod val="75000"/>
                  <a:lumOff val="25000"/>
                </a:schemeClr>
              </a:solidFill>
              <a:latin typeface="Tw Cen MT" panose="020B0602020104020603" pitchFamily="34" charset="0"/>
            </a:endParaRPr>
          </a:p>
          <a:p>
            <a:pPr lvl="2">
              <a:spcAft>
                <a:spcPts val="3000"/>
              </a:spcAft>
            </a:pPr>
            <a:r>
              <a:rPr lang="en-AU" sz="2000" dirty="0" smtClean="0">
                <a:solidFill>
                  <a:schemeClr val="tx1">
                    <a:lumMod val="75000"/>
                    <a:lumOff val="25000"/>
                  </a:schemeClr>
                </a:solidFill>
                <a:latin typeface="Tw Cen MT" panose="020B0602020104020603" pitchFamily="34" charset="0"/>
              </a:rPr>
              <a:t>There is nothing you are especially good at</a:t>
            </a:r>
            <a:endParaRPr lang="en-AU" sz="2000" dirty="0">
              <a:solidFill>
                <a:schemeClr val="tx1">
                  <a:lumMod val="75000"/>
                  <a:lumOff val="25000"/>
                </a:schemeClr>
              </a:solidFill>
              <a:latin typeface="Tw Cen MT" panose="020B0602020104020603"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310" y="3589894"/>
            <a:ext cx="3089655" cy="27463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pic>
        <p:nvPicPr>
          <p:cNvPr id="11" name="Picture 10"/>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grpSp>
        <p:nvGrpSpPr>
          <p:cNvPr id="13" name="Group 12"/>
          <p:cNvGrpSpPr/>
          <p:nvPr/>
        </p:nvGrpSpPr>
        <p:grpSpPr>
          <a:xfrm>
            <a:off x="125287" y="1005775"/>
            <a:ext cx="8808244" cy="105717"/>
            <a:chOff x="167049" y="1005774"/>
            <a:chExt cx="11744325" cy="105717"/>
          </a:xfrm>
        </p:grpSpPr>
        <p:cxnSp>
          <p:nvCxnSpPr>
            <p:cNvPr id="14" name="Straight Connector 13"/>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239312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AU" smtClean="0"/>
              <a:t>Snap shots</a:t>
            </a:r>
          </a:p>
        </p:txBody>
      </p:sp>
      <p:sp>
        <p:nvSpPr>
          <p:cNvPr id="4099" name="Rectangle 3"/>
          <p:cNvSpPr>
            <a:spLocks noGrp="1" noChangeArrowheads="1"/>
          </p:cNvSpPr>
          <p:nvPr>
            <p:ph type="body" idx="1"/>
          </p:nvPr>
        </p:nvSpPr>
        <p:spPr/>
        <p:txBody>
          <a:bodyPr/>
          <a:lstStyle/>
          <a:p>
            <a:pPr eaLnBrk="1" hangingPunct="1"/>
            <a:r>
              <a:rPr lang="en-AU" sz="2400" dirty="0" smtClean="0"/>
              <a:t>What is Resilience?</a:t>
            </a:r>
          </a:p>
          <a:p>
            <a:pPr eaLnBrk="1" hangingPunct="1"/>
            <a:r>
              <a:rPr lang="en-AU" sz="2400" dirty="0" smtClean="0"/>
              <a:t>What does it look like to us?</a:t>
            </a:r>
          </a:p>
          <a:p>
            <a:pPr eaLnBrk="1" hangingPunct="1"/>
            <a:r>
              <a:rPr lang="en-AU" sz="2400" dirty="0" smtClean="0"/>
              <a:t>Why is it important</a:t>
            </a:r>
          </a:p>
          <a:p>
            <a:pPr eaLnBrk="1" hangingPunct="1"/>
            <a:r>
              <a:rPr lang="en-AU" sz="2400" dirty="0" smtClean="0"/>
              <a:t>Some ways of thinking…</a:t>
            </a:r>
          </a:p>
          <a:p>
            <a:pPr eaLnBrk="1" hangingPunct="1"/>
            <a:r>
              <a:rPr lang="en-AU" sz="2400" dirty="0" smtClean="0"/>
              <a:t>The resilience doughnut model</a:t>
            </a:r>
          </a:p>
          <a:p>
            <a:pPr eaLnBrk="1" hangingPunct="1"/>
            <a:r>
              <a:rPr lang="en-AU" sz="2400" dirty="0" smtClean="0"/>
              <a:t>Stages of moral reasoning</a:t>
            </a:r>
          </a:p>
          <a:p>
            <a:pPr eaLnBrk="1" hangingPunct="1"/>
            <a:r>
              <a:rPr lang="en-AU" sz="2400" dirty="0" smtClean="0"/>
              <a:t>Building resilience nuts and bolts</a:t>
            </a:r>
          </a:p>
          <a:p>
            <a:pPr eaLnBrk="1" hangingPunct="1"/>
            <a:r>
              <a:rPr lang="en-AU" sz="2400" dirty="0" smtClean="0"/>
              <a:t>In summary</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7" descr="The_Parent_Fact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12" descr="The_Family_+_Identity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54650" y="2711450"/>
            <a:ext cx="24479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13" descr="The_Skill_Facto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6" descr="I_Have_I_Am_I_Can.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82" y="295313"/>
            <a:ext cx="9144000" cy="810883"/>
          </a:xfrm>
          <a:prstGeom prst="rect">
            <a:avLst/>
          </a:prstGeom>
          <a:solidFill>
            <a:srgbClr val="378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Family and Identity Factor</a:t>
            </a:r>
            <a:endParaRPr lang="en-AU" sz="4400" dirty="0">
              <a:latin typeface="Tw Cen MT" panose="020B0602020104020603" pitchFamily="34" charset="0"/>
            </a:endParaRPr>
          </a:p>
        </p:txBody>
      </p:sp>
      <p:sp>
        <p:nvSpPr>
          <p:cNvPr id="6" name="TextBox 5"/>
          <p:cNvSpPr txBox="1"/>
          <p:nvPr/>
        </p:nvSpPr>
        <p:spPr>
          <a:xfrm>
            <a:off x="3533887" y="1134882"/>
            <a:ext cx="5512019" cy="4570482"/>
          </a:xfrm>
          <a:prstGeom prst="rect">
            <a:avLst/>
          </a:prstGeom>
          <a:noFill/>
        </p:spPr>
        <p:txBody>
          <a:bodyPr wrap="square" rtlCol="0">
            <a:spAutoFit/>
          </a:bodyPr>
          <a:lstStyle/>
          <a:p>
            <a:pPr lvl="2" algn="r">
              <a:spcAft>
                <a:spcPts val="3000"/>
              </a:spcAft>
            </a:pPr>
            <a:r>
              <a:rPr lang="en-AU" sz="2400" dirty="0" smtClean="0">
                <a:solidFill>
                  <a:schemeClr val="tx1">
                    <a:lumMod val="75000"/>
                    <a:lumOff val="25000"/>
                  </a:schemeClr>
                </a:solidFill>
                <a:latin typeface="Tw Cen MT" panose="020B0602020104020603" pitchFamily="34" charset="0"/>
              </a:rPr>
              <a:t>You are connected to your wider family</a:t>
            </a:r>
          </a:p>
          <a:p>
            <a:pPr lvl="2" algn="r">
              <a:spcAft>
                <a:spcPts val="3000"/>
              </a:spcAft>
            </a:pPr>
            <a:r>
              <a:rPr lang="en-AU" sz="2400" dirty="0" smtClean="0">
                <a:solidFill>
                  <a:schemeClr val="tx1">
                    <a:lumMod val="75000"/>
                    <a:lumOff val="25000"/>
                  </a:schemeClr>
                </a:solidFill>
                <a:latin typeface="Tw Cen MT" panose="020B0602020104020603" pitchFamily="34" charset="0"/>
              </a:rPr>
              <a:t>You are close to them and spend time with them</a:t>
            </a:r>
          </a:p>
          <a:p>
            <a:pPr lvl="2" algn="r">
              <a:spcAft>
                <a:spcPts val="3000"/>
              </a:spcAft>
            </a:pPr>
            <a:r>
              <a:rPr lang="en-AU" sz="2400" dirty="0" smtClean="0">
                <a:solidFill>
                  <a:schemeClr val="tx1">
                    <a:lumMod val="75000"/>
                    <a:lumOff val="25000"/>
                  </a:schemeClr>
                </a:solidFill>
                <a:latin typeface="Tw Cen MT" panose="020B0602020104020603" pitchFamily="34" charset="0"/>
              </a:rPr>
              <a:t>You have a sense of identity: Who you are and where you came from</a:t>
            </a:r>
          </a:p>
          <a:p>
            <a:pPr lvl="2" algn="r">
              <a:spcAft>
                <a:spcPts val="3000"/>
              </a:spcAft>
            </a:pPr>
            <a:r>
              <a:rPr lang="en-AU" sz="2400" dirty="0" smtClean="0">
                <a:solidFill>
                  <a:schemeClr val="tx1">
                    <a:lumMod val="75000"/>
                    <a:lumOff val="25000"/>
                  </a:schemeClr>
                </a:solidFill>
                <a:latin typeface="Tw Cen MT" panose="020B0602020104020603" pitchFamily="34" charset="0"/>
              </a:rPr>
              <a:t>You might look like them, share a surname or come from the same country</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396551" y="2060848"/>
            <a:ext cx="3672407" cy="2323713"/>
          </a:xfrm>
          <a:prstGeom prst="rect">
            <a:avLst/>
          </a:prstGeom>
          <a:noFill/>
        </p:spPr>
        <p:txBody>
          <a:bodyPr wrap="square" rtlCol="0">
            <a:spAutoFit/>
          </a:bodyPr>
          <a:lstStyle/>
          <a:p>
            <a:pPr lvl="2">
              <a:spcAft>
                <a:spcPts val="3000"/>
              </a:spcAft>
            </a:pPr>
            <a:r>
              <a:rPr lang="en-AU" sz="2400" dirty="0" smtClean="0">
                <a:solidFill>
                  <a:schemeClr val="tx1">
                    <a:lumMod val="75000"/>
                    <a:lumOff val="25000"/>
                  </a:schemeClr>
                </a:solidFill>
                <a:latin typeface="Tw Cen MT" panose="020B0602020104020603" pitchFamily="34" charset="0"/>
              </a:rPr>
              <a:t>You don’t have any extended family around you</a:t>
            </a:r>
          </a:p>
          <a:p>
            <a:pPr lvl="2">
              <a:spcAft>
                <a:spcPts val="3000"/>
              </a:spcAft>
            </a:pPr>
            <a:r>
              <a:rPr lang="en-AU" sz="2400" dirty="0" smtClean="0">
                <a:solidFill>
                  <a:schemeClr val="tx1">
                    <a:lumMod val="75000"/>
                    <a:lumOff val="25000"/>
                  </a:schemeClr>
                </a:solidFill>
                <a:latin typeface="Tw Cen MT" panose="020B0602020104020603" pitchFamily="34" charset="0"/>
              </a:rPr>
              <a:t>You don’t see your extended family</a:t>
            </a:r>
            <a:endParaRPr lang="en-AU" sz="2400" dirty="0">
              <a:solidFill>
                <a:schemeClr val="tx1">
                  <a:lumMod val="75000"/>
                  <a:lumOff val="25000"/>
                </a:schemeClr>
              </a:solidFill>
              <a:latin typeface="Tw Cen MT" panose="020B0602020104020603" pitchFamily="34" charset="0"/>
            </a:endParaRPr>
          </a:p>
        </p:txBody>
      </p:sp>
      <p:pic>
        <p:nvPicPr>
          <p:cNvPr id="7" name="Picture 6"/>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sp>
        <p:nvSpPr>
          <p:cNvPr id="9" name="TextBox 8"/>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grpSp>
        <p:nvGrpSpPr>
          <p:cNvPr id="10" name="Group 9"/>
          <p:cNvGrpSpPr/>
          <p:nvPr/>
        </p:nvGrpSpPr>
        <p:grpSpPr>
          <a:xfrm>
            <a:off x="125287" y="1005775"/>
            <a:ext cx="8808244" cy="105717"/>
            <a:chOff x="167049" y="1005774"/>
            <a:chExt cx="11744325" cy="105717"/>
          </a:xfrm>
        </p:grpSpPr>
        <p:cxnSp>
          <p:nvCxnSpPr>
            <p:cNvPr id="11" name="Straight Connector 10"/>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387083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descr="The_Parent_Factor.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11" descr="The_Education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3750" y="4146550"/>
            <a:ext cx="25527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12" descr="The_Family_+_Identity_Facto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54650" y="2711450"/>
            <a:ext cx="24479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13" descr="The_Skill_Factor.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6" descr="I_Have_I_Am_I_Can.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94746"/>
            <a:ext cx="9144000" cy="810883"/>
          </a:xfrm>
          <a:prstGeom prst="rect">
            <a:avLst/>
          </a:prstGeom>
          <a:solidFill>
            <a:srgbClr val="83BD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Education Factor</a:t>
            </a:r>
            <a:endParaRPr lang="en-AU" sz="4400" dirty="0">
              <a:latin typeface="Tw Cen MT" panose="020B0602020104020603" pitchFamily="34" charset="0"/>
            </a:endParaRPr>
          </a:p>
        </p:txBody>
      </p:sp>
      <p:sp>
        <p:nvSpPr>
          <p:cNvPr id="6" name="TextBox 5"/>
          <p:cNvSpPr txBox="1"/>
          <p:nvPr/>
        </p:nvSpPr>
        <p:spPr>
          <a:xfrm>
            <a:off x="4670095" y="1105185"/>
            <a:ext cx="4473905" cy="3447098"/>
          </a:xfrm>
          <a:prstGeom prst="rect">
            <a:avLst/>
          </a:prstGeom>
          <a:noFill/>
        </p:spPr>
        <p:txBody>
          <a:bodyPr wrap="square" rtlCol="0">
            <a:spAutoFit/>
          </a:bodyPr>
          <a:lstStyle/>
          <a:p>
            <a:pPr lvl="2" algn="r">
              <a:spcAft>
                <a:spcPts val="3000"/>
              </a:spcAft>
            </a:pPr>
            <a:r>
              <a:rPr lang="en-AU" sz="2400" dirty="0" smtClean="0">
                <a:solidFill>
                  <a:schemeClr val="tx1">
                    <a:lumMod val="75000"/>
                    <a:lumOff val="25000"/>
                  </a:schemeClr>
                </a:solidFill>
                <a:latin typeface="Tw Cen MT" panose="020B0602020104020603" pitchFamily="34" charset="0"/>
              </a:rPr>
              <a:t>You enjoy school</a:t>
            </a:r>
          </a:p>
          <a:p>
            <a:pPr lvl="2" algn="r">
              <a:spcAft>
                <a:spcPts val="3000"/>
              </a:spcAft>
            </a:pPr>
            <a:r>
              <a:rPr lang="en-AU" sz="2400" dirty="0" smtClean="0">
                <a:solidFill>
                  <a:schemeClr val="tx1">
                    <a:lumMod val="75000"/>
                    <a:lumOff val="25000"/>
                  </a:schemeClr>
                </a:solidFill>
                <a:latin typeface="Tw Cen MT" panose="020B0602020104020603" pitchFamily="34" charset="0"/>
              </a:rPr>
              <a:t>There is at least one teacher who really likes you and believes in you</a:t>
            </a:r>
          </a:p>
          <a:p>
            <a:pPr lvl="2" algn="r">
              <a:spcAft>
                <a:spcPts val="3000"/>
              </a:spcAft>
            </a:pPr>
            <a:r>
              <a:rPr lang="en-AU" sz="2400" dirty="0" smtClean="0">
                <a:solidFill>
                  <a:schemeClr val="tx1">
                    <a:lumMod val="75000"/>
                    <a:lumOff val="25000"/>
                  </a:schemeClr>
                </a:solidFill>
                <a:latin typeface="Tw Cen MT" panose="020B0602020104020603" pitchFamily="34" charset="0"/>
              </a:rPr>
              <a:t>Doesn’t necessarily mean you have to be at the top of class</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651919" y="1628801"/>
            <a:ext cx="4215807" cy="1954381"/>
          </a:xfrm>
          <a:prstGeom prst="rect">
            <a:avLst/>
          </a:prstGeom>
          <a:noFill/>
        </p:spPr>
        <p:txBody>
          <a:bodyPr wrap="square" rtlCol="0">
            <a:spAutoFit/>
          </a:bodyPr>
          <a:lstStyle/>
          <a:p>
            <a:pPr lvl="2">
              <a:spcAft>
                <a:spcPts val="3000"/>
              </a:spcAft>
            </a:pPr>
            <a:r>
              <a:rPr lang="en-AU" sz="2400" dirty="0" smtClean="0">
                <a:solidFill>
                  <a:schemeClr val="tx1">
                    <a:lumMod val="75000"/>
                    <a:lumOff val="25000"/>
                  </a:schemeClr>
                </a:solidFill>
                <a:latin typeface="Tw Cen MT" panose="020B0602020104020603" pitchFamily="34" charset="0"/>
              </a:rPr>
              <a:t>You don’t like being at school</a:t>
            </a:r>
          </a:p>
          <a:p>
            <a:pPr lvl="2">
              <a:spcAft>
                <a:spcPts val="3000"/>
              </a:spcAft>
            </a:pPr>
            <a:r>
              <a:rPr lang="en-AU" sz="2400" dirty="0" smtClean="0">
                <a:solidFill>
                  <a:schemeClr val="tx1">
                    <a:lumMod val="75000"/>
                    <a:lumOff val="25000"/>
                  </a:schemeClr>
                </a:solidFill>
                <a:latin typeface="Tw Cen MT" panose="020B0602020104020603" pitchFamily="34" charset="0"/>
              </a:rPr>
              <a:t>You don’t feel like you belong to your school</a:t>
            </a:r>
            <a:endParaRPr lang="en-AU" sz="2400" dirty="0">
              <a:solidFill>
                <a:schemeClr val="tx1">
                  <a:lumMod val="75000"/>
                  <a:lumOff val="25000"/>
                </a:schemeClr>
              </a:solidFill>
              <a:latin typeface="Tw Cen MT" panose="020B0602020104020603" pitchFamily="34"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9637"/>
          <a:stretch/>
        </p:blipFill>
        <p:spPr>
          <a:xfrm>
            <a:off x="175042" y="3513744"/>
            <a:ext cx="3506993" cy="28183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pic>
        <p:nvPicPr>
          <p:cNvPr id="13" name="Picture 12"/>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grpSp>
        <p:nvGrpSpPr>
          <p:cNvPr id="14" name="Group 13"/>
          <p:cNvGrpSpPr/>
          <p:nvPr/>
        </p:nvGrpSpPr>
        <p:grpSpPr>
          <a:xfrm>
            <a:off x="125287" y="1005775"/>
            <a:ext cx="8808244" cy="105717"/>
            <a:chOff x="167049" y="1005774"/>
            <a:chExt cx="11744325" cy="105717"/>
          </a:xfrm>
        </p:grpSpPr>
        <p:cxnSp>
          <p:nvCxnSpPr>
            <p:cNvPr id="15" name="Straight Connector 14"/>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739870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descr="I_Have_I_Am_I_C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7" descr="The_Parent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10" descr="The_Peer_Facto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84375" y="4146550"/>
            <a:ext cx="256222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1" descr="The_Education_Factor.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03750" y="4146550"/>
            <a:ext cx="25527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12" descr="The_Family_+_Identity_Factor.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454650" y="2711450"/>
            <a:ext cx="24479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13" descr="The_Skill_Facto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84846"/>
            <a:ext cx="9144000" cy="810883"/>
          </a:xfrm>
          <a:prstGeom prst="rect">
            <a:avLst/>
          </a:prstGeom>
          <a:solidFill>
            <a:srgbClr val="E755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Peer Factor</a:t>
            </a:r>
            <a:endParaRPr lang="en-AU" sz="4400" dirty="0">
              <a:latin typeface="Tw Cen MT" panose="020B0602020104020603" pitchFamily="34" charset="0"/>
            </a:endParaRPr>
          </a:p>
        </p:txBody>
      </p:sp>
      <p:sp>
        <p:nvSpPr>
          <p:cNvPr id="6" name="TextBox 5"/>
          <p:cNvSpPr txBox="1"/>
          <p:nvPr/>
        </p:nvSpPr>
        <p:spPr>
          <a:xfrm>
            <a:off x="4585310" y="1156215"/>
            <a:ext cx="4473905" cy="3447098"/>
          </a:xfrm>
          <a:prstGeom prst="rect">
            <a:avLst/>
          </a:prstGeom>
          <a:noFill/>
        </p:spPr>
        <p:txBody>
          <a:bodyPr wrap="square" rtlCol="0">
            <a:spAutoFit/>
          </a:bodyPr>
          <a:lstStyle/>
          <a:p>
            <a:pPr lvl="2" algn="r">
              <a:spcAft>
                <a:spcPts val="3000"/>
              </a:spcAft>
            </a:pPr>
            <a:r>
              <a:rPr lang="en-AU" sz="2400" dirty="0" smtClean="0">
                <a:solidFill>
                  <a:schemeClr val="tx1">
                    <a:lumMod val="75000"/>
                    <a:lumOff val="25000"/>
                  </a:schemeClr>
                </a:solidFill>
                <a:latin typeface="Tw Cen MT" panose="020B0602020104020603" pitchFamily="34" charset="0"/>
              </a:rPr>
              <a:t>You have heaps of friends</a:t>
            </a:r>
          </a:p>
          <a:p>
            <a:pPr lvl="2" algn="r">
              <a:spcAft>
                <a:spcPts val="3000"/>
              </a:spcAft>
            </a:pPr>
            <a:r>
              <a:rPr lang="en-AU" sz="2400" dirty="0">
                <a:solidFill>
                  <a:schemeClr val="tx1">
                    <a:lumMod val="75000"/>
                    <a:lumOff val="25000"/>
                  </a:schemeClr>
                </a:solidFill>
                <a:latin typeface="Tw Cen MT" panose="020B0602020104020603" pitchFamily="34" charset="0"/>
              </a:rPr>
              <a:t> </a:t>
            </a:r>
            <a:r>
              <a:rPr lang="en-AU" sz="2400" dirty="0" smtClean="0">
                <a:solidFill>
                  <a:schemeClr val="tx1">
                    <a:lumMod val="75000"/>
                    <a:lumOff val="25000"/>
                  </a:schemeClr>
                </a:solidFill>
                <a:latin typeface="Tw Cen MT" panose="020B0602020104020603" pitchFamily="34" charset="0"/>
              </a:rPr>
              <a:t>People fight over you because they all want to be your friend</a:t>
            </a:r>
          </a:p>
          <a:p>
            <a:pPr lvl="2" algn="r">
              <a:spcAft>
                <a:spcPts val="3000"/>
              </a:spcAft>
            </a:pPr>
            <a:r>
              <a:rPr lang="en-AU" sz="2400" dirty="0" smtClean="0">
                <a:solidFill>
                  <a:schemeClr val="tx1">
                    <a:lumMod val="75000"/>
                    <a:lumOff val="25000"/>
                  </a:schemeClr>
                </a:solidFill>
                <a:latin typeface="Tw Cen MT" panose="020B0602020104020603" pitchFamily="34" charset="0"/>
              </a:rPr>
              <a:t>You might fight with your friends sometimes but you work it out</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664161" y="1772816"/>
            <a:ext cx="4084033" cy="830997"/>
          </a:xfrm>
          <a:prstGeom prst="rect">
            <a:avLst/>
          </a:prstGeom>
          <a:noFill/>
        </p:spPr>
        <p:txBody>
          <a:bodyPr wrap="square" rtlCol="0">
            <a:spAutoFit/>
          </a:bodyPr>
          <a:lstStyle/>
          <a:p>
            <a:pPr lvl="2">
              <a:spcAft>
                <a:spcPts val="3000"/>
              </a:spcAft>
            </a:pPr>
            <a:r>
              <a:rPr lang="en-AU" sz="2400" dirty="0" smtClean="0">
                <a:solidFill>
                  <a:schemeClr val="tx1">
                    <a:lumMod val="75000"/>
                    <a:lumOff val="25000"/>
                  </a:schemeClr>
                </a:solidFill>
                <a:latin typeface="Tw Cen MT" panose="020B0602020104020603" pitchFamily="34" charset="0"/>
              </a:rPr>
              <a:t>You don’t have any friends at all</a:t>
            </a:r>
            <a:endParaRPr lang="en-AU" sz="2400" dirty="0">
              <a:solidFill>
                <a:schemeClr val="tx1">
                  <a:lumMod val="75000"/>
                  <a:lumOff val="25000"/>
                </a:schemeClr>
              </a:solidFill>
              <a:latin typeface="Tw Cen MT" panose="020B0602020104020603" pitchFamily="34"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78" y="3336204"/>
            <a:ext cx="3288362" cy="29266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pic>
        <p:nvPicPr>
          <p:cNvPr id="10" name="Picture 9"/>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grpSp>
        <p:nvGrpSpPr>
          <p:cNvPr id="11" name="Group 10"/>
          <p:cNvGrpSpPr/>
          <p:nvPr/>
        </p:nvGrpSpPr>
        <p:grpSpPr>
          <a:xfrm>
            <a:off x="125287" y="1005775"/>
            <a:ext cx="8808244" cy="105717"/>
            <a:chOff x="167049" y="1005774"/>
            <a:chExt cx="11744325" cy="105717"/>
          </a:xfrm>
        </p:grpSpPr>
        <p:cxnSp>
          <p:nvCxnSpPr>
            <p:cNvPr id="13" name="Straight Connector 12"/>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01095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6" descr="I_Have_I_Am_I_C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7" descr="The_Parent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9" descr="The_Community_Facto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35075" y="2725738"/>
            <a:ext cx="2447925"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0" descr="The_Peer_Factor.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984375" y="4146550"/>
            <a:ext cx="256222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1" descr="The_Education_Factor.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03750" y="4146550"/>
            <a:ext cx="25527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2" descr="The_Family_+_Identity_Facto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54650" y="2711450"/>
            <a:ext cx="24479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Picture 13" descr="The_Skill_Factor.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278189"/>
            <a:ext cx="9144000" cy="810883"/>
          </a:xfrm>
          <a:prstGeom prst="rect">
            <a:avLst/>
          </a:prstGeom>
          <a:solidFill>
            <a:srgbClr val="1C4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dirty="0" smtClean="0">
                <a:latin typeface="Tw Cen MT" panose="020B0602020104020603" pitchFamily="34" charset="0"/>
              </a:rPr>
              <a:t>The Community Factor</a:t>
            </a:r>
            <a:endParaRPr lang="en-AU" sz="4400" dirty="0">
              <a:latin typeface="Tw Cen MT" panose="020B0602020104020603" pitchFamily="34" charset="0"/>
            </a:endParaRPr>
          </a:p>
        </p:txBody>
      </p:sp>
      <p:sp>
        <p:nvSpPr>
          <p:cNvPr id="6" name="TextBox 5"/>
          <p:cNvSpPr txBox="1"/>
          <p:nvPr/>
        </p:nvSpPr>
        <p:spPr>
          <a:xfrm>
            <a:off x="4599709" y="1105185"/>
            <a:ext cx="4473905" cy="4555093"/>
          </a:xfrm>
          <a:prstGeom prst="rect">
            <a:avLst/>
          </a:prstGeom>
          <a:noFill/>
        </p:spPr>
        <p:txBody>
          <a:bodyPr wrap="square" rtlCol="0">
            <a:spAutoFit/>
          </a:bodyPr>
          <a:lstStyle/>
          <a:p>
            <a:pPr lvl="2" algn="r">
              <a:spcAft>
                <a:spcPts val="3000"/>
              </a:spcAft>
            </a:pPr>
            <a:r>
              <a:rPr lang="en-AU" sz="2400" dirty="0" smtClean="0">
                <a:solidFill>
                  <a:schemeClr val="tx1">
                    <a:lumMod val="75000"/>
                    <a:lumOff val="25000"/>
                  </a:schemeClr>
                </a:solidFill>
                <a:latin typeface="Tw Cen MT" panose="020B0602020104020603" pitchFamily="34" charset="0"/>
              </a:rPr>
              <a:t>You’re really involved in a group like a sports team, Scouts or Guides, church or youth group</a:t>
            </a:r>
          </a:p>
          <a:p>
            <a:pPr lvl="2" algn="r">
              <a:spcAft>
                <a:spcPts val="3000"/>
              </a:spcAft>
            </a:pPr>
            <a:r>
              <a:rPr lang="en-AU" sz="2400" dirty="0" smtClean="0">
                <a:solidFill>
                  <a:schemeClr val="tx1">
                    <a:lumMod val="75000"/>
                    <a:lumOff val="25000"/>
                  </a:schemeClr>
                </a:solidFill>
                <a:latin typeface="Tw Cen MT" panose="020B0602020104020603" pitchFamily="34" charset="0"/>
              </a:rPr>
              <a:t>You know lots of people in your community like your neighbours</a:t>
            </a:r>
          </a:p>
          <a:p>
            <a:pPr lvl="2" algn="r">
              <a:spcAft>
                <a:spcPts val="3000"/>
              </a:spcAft>
            </a:pPr>
            <a:r>
              <a:rPr lang="en-AU" sz="2400" dirty="0" smtClean="0">
                <a:solidFill>
                  <a:schemeClr val="tx1">
                    <a:lumMod val="75000"/>
                    <a:lumOff val="25000"/>
                  </a:schemeClr>
                </a:solidFill>
                <a:latin typeface="Tw Cen MT" panose="020B0602020104020603" pitchFamily="34" charset="0"/>
              </a:rPr>
              <a:t>There are other adults who look out for you in your community</a:t>
            </a:r>
            <a:endParaRPr lang="en-AU" sz="2400" dirty="0">
              <a:solidFill>
                <a:schemeClr val="tx1">
                  <a:lumMod val="75000"/>
                  <a:lumOff val="25000"/>
                </a:schemeClr>
              </a:solidFill>
              <a:latin typeface="Tw Cen MT" panose="020B0602020104020603" pitchFamily="34" charset="0"/>
            </a:endParaRPr>
          </a:p>
        </p:txBody>
      </p:sp>
      <p:sp>
        <p:nvSpPr>
          <p:cNvPr id="8" name="TextBox 7"/>
          <p:cNvSpPr txBox="1"/>
          <p:nvPr/>
        </p:nvSpPr>
        <p:spPr>
          <a:xfrm>
            <a:off x="-645009" y="2060848"/>
            <a:ext cx="4136889" cy="2323713"/>
          </a:xfrm>
          <a:prstGeom prst="rect">
            <a:avLst/>
          </a:prstGeom>
          <a:noFill/>
        </p:spPr>
        <p:txBody>
          <a:bodyPr wrap="square" rtlCol="0">
            <a:spAutoFit/>
          </a:bodyPr>
          <a:lstStyle/>
          <a:p>
            <a:pPr lvl="2">
              <a:spcAft>
                <a:spcPts val="3000"/>
              </a:spcAft>
            </a:pPr>
            <a:r>
              <a:rPr lang="en-AU" sz="2400" dirty="0" smtClean="0">
                <a:solidFill>
                  <a:schemeClr val="tx1">
                    <a:lumMod val="75000"/>
                    <a:lumOff val="25000"/>
                  </a:schemeClr>
                </a:solidFill>
                <a:latin typeface="Tw Cen MT" panose="020B0602020104020603" pitchFamily="34" charset="0"/>
              </a:rPr>
              <a:t>You aren’t involved in any groups in the community</a:t>
            </a:r>
          </a:p>
          <a:p>
            <a:pPr lvl="2">
              <a:spcAft>
                <a:spcPts val="3000"/>
              </a:spcAft>
            </a:pPr>
            <a:r>
              <a:rPr lang="en-AU" sz="2400" dirty="0" smtClean="0">
                <a:solidFill>
                  <a:schemeClr val="tx1">
                    <a:lumMod val="75000"/>
                    <a:lumOff val="25000"/>
                  </a:schemeClr>
                </a:solidFill>
                <a:latin typeface="Tw Cen MT" panose="020B0602020104020603" pitchFamily="34" charset="0"/>
              </a:rPr>
              <a:t>You don’t know any of your neighbours</a:t>
            </a:r>
            <a:endParaRPr lang="en-AU" sz="2400" dirty="0">
              <a:solidFill>
                <a:schemeClr val="tx1">
                  <a:lumMod val="75000"/>
                  <a:lumOff val="25000"/>
                </a:schemeClr>
              </a:solidFill>
              <a:latin typeface="Tw Cen MT" panose="020B0602020104020603" pitchFamily="34" charset="0"/>
            </a:endParaRPr>
          </a:p>
        </p:txBody>
      </p:sp>
      <p:sp>
        <p:nvSpPr>
          <p:cNvPr id="9" name="TextBox 8"/>
          <p:cNvSpPr txBox="1"/>
          <p:nvPr/>
        </p:nvSpPr>
        <p:spPr>
          <a:xfrm>
            <a:off x="13310" y="687823"/>
            <a:ext cx="9144000" cy="707886"/>
          </a:xfrm>
          <a:prstGeom prst="rect">
            <a:avLst/>
          </a:prstGeom>
          <a:noFill/>
        </p:spPr>
        <p:txBody>
          <a:bodyPr wrap="square" rtlCol="0">
            <a:spAutoFit/>
          </a:bodyPr>
          <a:lstStyle/>
          <a:p>
            <a:r>
              <a:rPr lang="en-AU" sz="2000" dirty="0" smtClean="0">
                <a:solidFill>
                  <a:schemeClr val="bg1"/>
                </a:solidFill>
                <a:latin typeface="Tw Cen MT" panose="020B0602020104020603" pitchFamily="34" charset="0"/>
              </a:rPr>
              <a:t>0												          					10</a:t>
            </a:r>
            <a:endParaRPr lang="en-AU" sz="1400" dirty="0">
              <a:solidFill>
                <a:schemeClr val="bg1"/>
              </a:solidFill>
              <a:latin typeface="Tw Cen MT" panose="020B0602020104020603" pitchFamily="34" charset="0"/>
            </a:endParaRPr>
          </a:p>
        </p:txBody>
      </p:sp>
      <p:pic>
        <p:nvPicPr>
          <p:cNvPr id="10" name="Picture 9"/>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67184" b="24430"/>
          <a:stretch/>
        </p:blipFill>
        <p:spPr>
          <a:xfrm>
            <a:off x="8661613" y="5886217"/>
            <a:ext cx="384293" cy="573925"/>
          </a:xfrm>
          <a:prstGeom prst="rect">
            <a:avLst/>
          </a:prstGeom>
        </p:spPr>
      </p:pic>
      <p:grpSp>
        <p:nvGrpSpPr>
          <p:cNvPr id="11" name="Group 10"/>
          <p:cNvGrpSpPr/>
          <p:nvPr/>
        </p:nvGrpSpPr>
        <p:grpSpPr>
          <a:xfrm>
            <a:off x="125287" y="1005775"/>
            <a:ext cx="8808244" cy="105717"/>
            <a:chOff x="167049" y="1005774"/>
            <a:chExt cx="11744325" cy="105717"/>
          </a:xfrm>
        </p:grpSpPr>
        <p:cxnSp>
          <p:nvCxnSpPr>
            <p:cNvPr id="13" name="Straight Connector 12"/>
            <p:cNvCxnSpPr/>
            <p:nvPr/>
          </p:nvCxnSpPr>
          <p:spPr>
            <a:xfrm>
              <a:off x="167049" y="1015299"/>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1911374" y="1005774"/>
              <a:ext cx="0" cy="96192"/>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4666748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6" descr="I_Have_I_Am_I_Ca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0500" y="2928938"/>
            <a:ext cx="1190625"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7" descr="The_Parent_Factor.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57538" y="93663"/>
            <a:ext cx="2838450" cy="232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8" descr="The_Money_Factor.pn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556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9" descr="The_Community_Factor.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35075" y="2725738"/>
            <a:ext cx="2447925"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10" descr="The_Peer_Factor.pn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84375" y="4146550"/>
            <a:ext cx="2562225"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1" descr="The_Education_Factor.pn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603750" y="4146550"/>
            <a:ext cx="2552700" cy="261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2" descr="The_Family_+_Identity_Factor.png"/>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54650" y="2711450"/>
            <a:ext cx="2447925" cy="277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13" descr="The_Skill_Factor.pn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91113" y="442913"/>
            <a:ext cx="273367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p:nvPr/>
        </p:nvSpPr>
        <p:spPr>
          <a:xfrm>
            <a:off x="0" y="287722"/>
            <a:ext cx="9144000" cy="810883"/>
          </a:xfrm>
          <a:prstGeom prst="rect">
            <a:avLst/>
          </a:prstGeom>
          <a:solidFill>
            <a:srgbClr val="1B80C4"/>
          </a:solidFill>
          <a:ln>
            <a:noFill/>
          </a:ln>
        </p:spPr>
        <p:txBody>
          <a:bodyPr lIns="91425" tIns="45700" rIns="91425" bIns="45700" anchor="ctr" anchorCtr="0">
            <a:noAutofit/>
          </a:bodyPr>
          <a:lstStyle/>
          <a:p>
            <a:pPr marL="0" marR="0" lvl="0" indent="0" algn="ctr" rtl="0">
              <a:spcBef>
                <a:spcPts val="0"/>
              </a:spcBef>
              <a:buSzPct val="25000"/>
              <a:buNone/>
            </a:pPr>
            <a:r>
              <a:rPr lang="en-AU" sz="4400" b="0" i="0" u="none" strike="noStrike" cap="none" baseline="0">
                <a:solidFill>
                  <a:schemeClr val="lt1"/>
                </a:solidFill>
                <a:latin typeface="Arial"/>
                <a:ea typeface="Arial"/>
                <a:cs typeface="Arial"/>
                <a:sym typeface="Arial"/>
              </a:rPr>
              <a:t>The Money Factor</a:t>
            </a:r>
          </a:p>
        </p:txBody>
      </p:sp>
      <p:sp>
        <p:nvSpPr>
          <p:cNvPr id="169" name="Shape 169"/>
          <p:cNvSpPr txBox="1"/>
          <p:nvPr/>
        </p:nvSpPr>
        <p:spPr>
          <a:xfrm>
            <a:off x="4599709" y="1105184"/>
            <a:ext cx="4473905" cy="3831818"/>
          </a:xfrm>
          <a:prstGeom prst="rect">
            <a:avLst/>
          </a:prstGeom>
          <a:noFill/>
          <a:ln>
            <a:noFill/>
          </a:ln>
        </p:spPr>
        <p:txBody>
          <a:bodyPr lIns="91425" tIns="45700" rIns="91425" bIns="45700" anchor="t" anchorCtr="0">
            <a:noAutofit/>
          </a:bodyPr>
          <a:lstStyle/>
          <a:p>
            <a:pPr marL="914400" marR="0" lvl="2" indent="0" algn="r" rtl="0">
              <a:spcBef>
                <a:spcPts val="0"/>
              </a:spcBef>
              <a:spcAft>
                <a:spcPts val="3000"/>
              </a:spcAft>
              <a:buSzPct val="25000"/>
              <a:buNone/>
            </a:pPr>
            <a:r>
              <a:rPr lang="en-AU" sz="2400" b="0" i="0" u="none" strike="noStrike" cap="none" baseline="0">
                <a:solidFill>
                  <a:srgbClr val="3F3F3F"/>
                </a:solidFill>
                <a:latin typeface="Arial"/>
                <a:ea typeface="Arial"/>
                <a:cs typeface="Arial"/>
                <a:sym typeface="Arial"/>
              </a:rPr>
              <a:t>You are wise with your money</a:t>
            </a:r>
          </a:p>
          <a:p>
            <a:pPr marL="914400" marR="0" lvl="2" indent="0" algn="r" rtl="0">
              <a:spcBef>
                <a:spcPts val="0"/>
              </a:spcBef>
              <a:spcAft>
                <a:spcPts val="3000"/>
              </a:spcAft>
              <a:buSzPct val="25000"/>
              <a:buNone/>
            </a:pPr>
            <a:r>
              <a:rPr lang="en-AU" sz="2400" b="0" i="0" u="none" strike="noStrike" cap="none" baseline="0">
                <a:solidFill>
                  <a:srgbClr val="3F3F3F"/>
                </a:solidFill>
                <a:latin typeface="Arial"/>
                <a:ea typeface="Arial"/>
                <a:cs typeface="Arial"/>
                <a:sym typeface="Arial"/>
              </a:rPr>
              <a:t>You are good at saving and working towards things</a:t>
            </a:r>
          </a:p>
          <a:p>
            <a:pPr marL="914400" marR="0" lvl="2" indent="0" algn="r" rtl="0">
              <a:spcBef>
                <a:spcPts val="0"/>
              </a:spcBef>
              <a:spcAft>
                <a:spcPts val="3000"/>
              </a:spcAft>
              <a:buSzPct val="25000"/>
              <a:buNone/>
            </a:pPr>
            <a:r>
              <a:rPr lang="en-AU" sz="2400" b="0" i="0" u="none" strike="noStrike" cap="none" baseline="0">
                <a:solidFill>
                  <a:srgbClr val="3F3F3F"/>
                </a:solidFill>
                <a:latin typeface="Arial"/>
                <a:ea typeface="Arial"/>
                <a:cs typeface="Arial"/>
                <a:sym typeface="Arial"/>
              </a:rPr>
              <a:t>You are able to work hard at things and help out or give to others</a:t>
            </a:r>
          </a:p>
          <a:p>
            <a:pPr marL="914400" marR="0" lvl="2" indent="0" algn="r" rtl="0">
              <a:spcBef>
                <a:spcPts val="0"/>
              </a:spcBef>
              <a:spcAft>
                <a:spcPts val="3000"/>
              </a:spcAft>
              <a:buSzPct val="25000"/>
              <a:buNone/>
            </a:pPr>
            <a:r>
              <a:rPr lang="en-AU" sz="2400" b="0" i="0" u="none" strike="noStrike" cap="none" baseline="0">
                <a:solidFill>
                  <a:srgbClr val="3F3F3F"/>
                </a:solidFill>
                <a:latin typeface="Arial"/>
                <a:ea typeface="Arial"/>
                <a:cs typeface="Arial"/>
                <a:sym typeface="Arial"/>
              </a:rPr>
              <a:t>Not just expecting to get things for yourself all the time</a:t>
            </a:r>
          </a:p>
        </p:txBody>
      </p:sp>
      <p:sp>
        <p:nvSpPr>
          <p:cNvPr id="170" name="Shape 170"/>
          <p:cNvSpPr txBox="1"/>
          <p:nvPr/>
        </p:nvSpPr>
        <p:spPr>
          <a:xfrm>
            <a:off x="-691177" y="1916832"/>
            <a:ext cx="4399081" cy="1527454"/>
          </a:xfrm>
          <a:prstGeom prst="rect">
            <a:avLst/>
          </a:prstGeom>
          <a:noFill/>
          <a:ln>
            <a:noFill/>
          </a:ln>
        </p:spPr>
        <p:txBody>
          <a:bodyPr lIns="91425" tIns="45700" rIns="91425" bIns="45700" anchor="t" anchorCtr="0">
            <a:noAutofit/>
          </a:bodyPr>
          <a:lstStyle/>
          <a:p>
            <a:pPr marL="914400" marR="0" lvl="2" indent="0" algn="l" rtl="0">
              <a:spcBef>
                <a:spcPts val="0"/>
              </a:spcBef>
              <a:spcAft>
                <a:spcPts val="3000"/>
              </a:spcAft>
              <a:buSzPct val="25000"/>
              <a:buNone/>
            </a:pPr>
            <a:r>
              <a:rPr lang="en-AU" sz="2400" b="0" i="0" u="none" strike="noStrike" cap="none" baseline="0" dirty="0">
                <a:solidFill>
                  <a:srgbClr val="3F3F3F"/>
                </a:solidFill>
                <a:latin typeface="Arial"/>
                <a:ea typeface="Arial"/>
                <a:cs typeface="Arial"/>
                <a:sym typeface="Arial"/>
              </a:rPr>
              <a:t>You aren’t very sensible with your money</a:t>
            </a:r>
          </a:p>
          <a:p>
            <a:pPr marL="914400" marR="0" lvl="2" indent="0" algn="l" rtl="0">
              <a:spcBef>
                <a:spcPts val="0"/>
              </a:spcBef>
              <a:spcAft>
                <a:spcPts val="3000"/>
              </a:spcAft>
              <a:buSzPct val="25000"/>
              <a:buNone/>
            </a:pPr>
            <a:r>
              <a:rPr lang="en-AU" sz="2400" b="0" i="0" u="none" strike="noStrike" cap="none" baseline="0" dirty="0">
                <a:solidFill>
                  <a:srgbClr val="3F3F3F"/>
                </a:solidFill>
                <a:latin typeface="Arial"/>
                <a:ea typeface="Arial"/>
                <a:cs typeface="Arial"/>
                <a:sym typeface="Arial"/>
              </a:rPr>
              <a:t>You spend it as soon as you get it</a:t>
            </a:r>
          </a:p>
          <a:p>
            <a:pPr marL="914400" marR="0" lvl="2" indent="0" algn="l" rtl="0">
              <a:spcBef>
                <a:spcPts val="0"/>
              </a:spcBef>
              <a:spcAft>
                <a:spcPts val="3000"/>
              </a:spcAft>
              <a:buSzPct val="25000"/>
              <a:buNone/>
            </a:pPr>
            <a:r>
              <a:rPr lang="en-AU" sz="2400" b="0" i="0" u="none" strike="noStrike" cap="none" baseline="0" dirty="0">
                <a:solidFill>
                  <a:srgbClr val="3F3F3F"/>
                </a:solidFill>
                <a:latin typeface="Arial"/>
                <a:ea typeface="Arial"/>
                <a:cs typeface="Arial"/>
                <a:sym typeface="Arial"/>
              </a:rPr>
              <a:t>You don’t save or work hard for things</a:t>
            </a:r>
          </a:p>
        </p:txBody>
      </p:sp>
      <p:sp>
        <p:nvSpPr>
          <p:cNvPr id="171" name="Shape 171"/>
          <p:cNvSpPr txBox="1"/>
          <p:nvPr/>
        </p:nvSpPr>
        <p:spPr>
          <a:xfrm>
            <a:off x="13310" y="687823"/>
            <a:ext cx="9144000" cy="40010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AU" sz="2000" b="0" i="0" u="none" strike="noStrike" cap="none" baseline="0" dirty="0">
                <a:solidFill>
                  <a:schemeClr val="lt1"/>
                </a:solidFill>
                <a:latin typeface="Arial"/>
                <a:ea typeface="Arial"/>
                <a:cs typeface="Arial"/>
                <a:sym typeface="Arial"/>
              </a:rPr>
              <a:t>0												          </a:t>
            </a:r>
            <a:r>
              <a:rPr lang="en-AU" sz="2000" b="0" i="0" u="none" strike="noStrike" cap="none" baseline="0" dirty="0" smtClean="0">
                <a:solidFill>
                  <a:schemeClr val="lt1"/>
                </a:solidFill>
                <a:latin typeface="Arial"/>
                <a:ea typeface="Arial"/>
                <a:cs typeface="Arial"/>
                <a:sym typeface="Arial"/>
              </a:rPr>
              <a:t>					10</a:t>
            </a:r>
            <a:endParaRPr lang="en-AU" sz="2000" b="0" i="0" u="none" strike="noStrike" cap="none" baseline="0" dirty="0">
              <a:solidFill>
                <a:schemeClr val="lt1"/>
              </a:solidFill>
              <a:latin typeface="Arial"/>
              <a:ea typeface="Arial"/>
              <a:cs typeface="Arial"/>
              <a:sym typeface="Arial"/>
            </a:endParaRPr>
          </a:p>
        </p:txBody>
      </p:sp>
      <p:pic>
        <p:nvPicPr>
          <p:cNvPr id="172" name="Shape 172"/>
          <p:cNvPicPr preferRelativeResize="0"/>
          <p:nvPr/>
        </p:nvPicPr>
        <p:blipFill rotWithShape="1">
          <a:blip r:embed="rId3">
            <a:alphaModFix/>
          </a:blip>
          <a:srcRect r="67184" b="24429"/>
          <a:stretch/>
        </p:blipFill>
        <p:spPr>
          <a:xfrm>
            <a:off x="8661613" y="5886217"/>
            <a:ext cx="384292" cy="573925"/>
          </a:xfrm>
          <a:prstGeom prst="rect">
            <a:avLst/>
          </a:prstGeom>
          <a:noFill/>
          <a:ln>
            <a:noFill/>
          </a:ln>
        </p:spPr>
      </p:pic>
      <p:grpSp>
        <p:nvGrpSpPr>
          <p:cNvPr id="173" name="Shape 173"/>
          <p:cNvGrpSpPr/>
          <p:nvPr/>
        </p:nvGrpSpPr>
        <p:grpSpPr>
          <a:xfrm>
            <a:off x="125286" y="1005774"/>
            <a:ext cx="8808244" cy="105716"/>
            <a:chOff x="167048" y="1005774"/>
            <a:chExt cx="11744325" cy="105716"/>
          </a:xfrm>
        </p:grpSpPr>
        <p:cxnSp>
          <p:nvCxnSpPr>
            <p:cNvPr id="174" name="Shape 174"/>
            <p:cNvCxnSpPr/>
            <p:nvPr/>
          </p:nvCxnSpPr>
          <p:spPr>
            <a:xfrm>
              <a:off x="167048" y="1015299"/>
              <a:ext cx="0" cy="96191"/>
            </a:xfrm>
            <a:prstGeom prst="straightConnector1">
              <a:avLst/>
            </a:prstGeom>
            <a:noFill/>
            <a:ln w="28575" cap="flat">
              <a:solidFill>
                <a:srgbClr val="F2F2F2"/>
              </a:solidFill>
              <a:prstDash val="solid"/>
              <a:miter/>
              <a:headEnd type="none" w="med" len="med"/>
              <a:tailEnd type="none" w="med" len="med"/>
            </a:ln>
          </p:spPr>
        </p:cxnSp>
        <p:cxnSp>
          <p:nvCxnSpPr>
            <p:cNvPr id="175" name="Shape 175"/>
            <p:cNvCxnSpPr/>
            <p:nvPr/>
          </p:nvCxnSpPr>
          <p:spPr>
            <a:xfrm>
              <a:off x="11911374" y="1005774"/>
              <a:ext cx="0" cy="96191"/>
            </a:xfrm>
            <a:prstGeom prst="straightConnector1">
              <a:avLst/>
            </a:prstGeom>
            <a:noFill/>
            <a:ln w="28575" cap="flat">
              <a:solidFill>
                <a:srgbClr val="F2F2F2"/>
              </a:solidFill>
              <a:prstDash val="solid"/>
              <a:miter/>
              <a:headEnd type="none" w="med" len="med"/>
              <a:tailEnd type="none" w="med" len="med"/>
            </a:ln>
          </p:spPr>
        </p:cxnSp>
      </p:grpSp>
    </p:spTree>
    <p:extLst>
      <p:ext uri="{BB962C8B-B14F-4D97-AF65-F5344CB8AC3E}">
        <p14:creationId xmlns:p14="http://schemas.microsoft.com/office/powerpoint/2010/main" val="3110846354"/>
      </p:ext>
    </p:extLst>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AU" smtClean="0"/>
              <a:t>What is resilience?</a:t>
            </a:r>
          </a:p>
        </p:txBody>
      </p:sp>
      <p:sp>
        <p:nvSpPr>
          <p:cNvPr id="5123" name="Rectangle 3"/>
          <p:cNvSpPr>
            <a:spLocks noGrp="1" noChangeArrowheads="1"/>
          </p:cNvSpPr>
          <p:nvPr>
            <p:ph type="body" idx="1"/>
          </p:nvPr>
        </p:nvSpPr>
        <p:spPr>
          <a:xfrm>
            <a:off x="684213" y="2060575"/>
            <a:ext cx="7696200" cy="3657600"/>
          </a:xfrm>
        </p:spPr>
        <p:txBody>
          <a:bodyPr/>
          <a:lstStyle/>
          <a:p>
            <a:pPr eaLnBrk="1" hangingPunct="1"/>
            <a:endParaRPr lang="en-AU" dirty="0" smtClean="0"/>
          </a:p>
          <a:p>
            <a:pPr eaLnBrk="1" hangingPunct="1">
              <a:buNone/>
            </a:pPr>
            <a:r>
              <a:rPr lang="en-AU" dirty="0" smtClean="0"/>
              <a:t>“</a:t>
            </a:r>
            <a:r>
              <a:rPr lang="en-AU" sz="2800" dirty="0" smtClean="0"/>
              <a:t>Resilience is the happy knack of bungy </a:t>
            </a:r>
          </a:p>
          <a:p>
            <a:pPr eaLnBrk="1" hangingPunct="1">
              <a:buNone/>
            </a:pPr>
            <a:r>
              <a:rPr lang="en-AU" sz="2800" dirty="0" smtClean="0"/>
              <a:t>jumping through the pitfalls of life”                               					</a:t>
            </a:r>
            <a:r>
              <a:rPr lang="en-AU" sz="2000" dirty="0" smtClean="0"/>
              <a:t>(Andrew Fuller, 1998)</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0" y="152400"/>
            <a:ext cx="6870700" cy="3708648"/>
          </a:xfrm>
        </p:spPr>
        <p:txBody>
          <a:bodyPr/>
          <a:lstStyle/>
          <a:p>
            <a:pPr eaLnBrk="1" hangingPunct="1"/>
            <a:r>
              <a:rPr lang="en-AU" dirty="0" smtClean="0"/>
              <a:t> </a:t>
            </a:r>
            <a:br>
              <a:rPr lang="en-AU" dirty="0" smtClean="0"/>
            </a:br>
            <a:r>
              <a:rPr lang="en-AU" dirty="0" smtClean="0"/>
              <a:t/>
            </a:r>
            <a:br>
              <a:rPr lang="en-AU" dirty="0" smtClean="0"/>
            </a:br>
            <a:r>
              <a:rPr lang="en-AU" dirty="0" smtClean="0"/>
              <a:t> Finding our key strengths</a:t>
            </a:r>
          </a:p>
        </p:txBody>
      </p:sp>
      <p:pic>
        <p:nvPicPr>
          <p:cNvPr id="2050" name="Picture 2" descr="C:\Users\Camden\AppData\Local\Microsoft\Windows\Temporary Internet Files\Content.IE5\09I02T34\8541349860_7dc3bb31f0_z[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936" y="4394596"/>
            <a:ext cx="3240360" cy="20008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4294967295"/>
          </p:nvPr>
        </p:nvSpPr>
        <p:spPr>
          <a:xfrm>
            <a:off x="0" y="1828800"/>
            <a:ext cx="7696200" cy="3657600"/>
          </a:xfrm>
        </p:spPr>
        <p:txBody>
          <a:bodyPr/>
          <a:lstStyle/>
          <a:p>
            <a:pPr eaLnBrk="1" hangingPunct="1">
              <a:buFontTx/>
              <a:buNone/>
            </a:pPr>
            <a:r>
              <a:rPr lang="en-AU" dirty="0" smtClean="0"/>
              <a:t>“If something is </a:t>
            </a:r>
            <a:r>
              <a:rPr lang="en-AU" dirty="0" smtClean="0">
                <a:solidFill>
                  <a:srgbClr val="FF0000"/>
                </a:solidFill>
              </a:rPr>
              <a:t>not working</a:t>
            </a:r>
            <a:r>
              <a:rPr lang="en-AU" dirty="0" smtClean="0"/>
              <a:t>, </a:t>
            </a:r>
          </a:p>
          <a:p>
            <a:pPr eaLnBrk="1" hangingPunct="1">
              <a:buFontTx/>
              <a:buNone/>
            </a:pPr>
            <a:r>
              <a:rPr lang="en-AU" dirty="0" smtClean="0"/>
              <a:t>  </a:t>
            </a:r>
            <a:r>
              <a:rPr lang="en-AU" dirty="0" smtClean="0">
                <a:solidFill>
                  <a:srgbClr val="92D050"/>
                </a:solidFill>
              </a:rPr>
              <a:t>do something different</a:t>
            </a:r>
            <a:r>
              <a:rPr lang="en-AU" dirty="0" smtClean="0"/>
              <a:t>.</a:t>
            </a:r>
          </a:p>
          <a:p>
            <a:pPr eaLnBrk="1" hangingPunct="1">
              <a:buFontTx/>
              <a:buNone/>
            </a:pPr>
            <a:r>
              <a:rPr lang="en-AU" dirty="0" smtClean="0"/>
              <a:t>  If something </a:t>
            </a:r>
            <a:r>
              <a:rPr lang="en-AU" dirty="0" smtClean="0">
                <a:solidFill>
                  <a:srgbClr val="92D050"/>
                </a:solidFill>
              </a:rPr>
              <a:t>is working</a:t>
            </a:r>
            <a:r>
              <a:rPr lang="en-AU" dirty="0" smtClean="0"/>
              <a:t>, </a:t>
            </a:r>
          </a:p>
          <a:p>
            <a:pPr eaLnBrk="1" hangingPunct="1">
              <a:buFontTx/>
              <a:buNone/>
            </a:pPr>
            <a:r>
              <a:rPr lang="en-AU" dirty="0" smtClean="0"/>
              <a:t>  </a:t>
            </a:r>
            <a:r>
              <a:rPr lang="en-AU" dirty="0" smtClean="0">
                <a:solidFill>
                  <a:srgbClr val="92D050"/>
                </a:solidFill>
              </a:rPr>
              <a:t>do it again!</a:t>
            </a:r>
            <a:r>
              <a:rPr lang="en-AU" dirty="0" smtClean="0"/>
              <a:t>”</a:t>
            </a:r>
          </a:p>
        </p:txBody>
      </p:sp>
      <p:pic>
        <p:nvPicPr>
          <p:cNvPr id="2050" name="Picture 2" descr="C:\Users\Camden\AppData\Local\Microsoft\Windows\Temporary Internet Files\Content.IE5\1CTKQ8EE\objectif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1" y="3753570"/>
            <a:ext cx="2592287" cy="25922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0"/>
            <a:ext cx="6870700" cy="5013176"/>
          </a:xfrm>
        </p:spPr>
        <p:txBody>
          <a:bodyPr/>
          <a:lstStyle/>
          <a:p>
            <a:pPr eaLnBrk="1" hangingPunct="1"/>
            <a:r>
              <a:rPr lang="en-AU" dirty="0" smtClean="0"/>
              <a:t/>
            </a:r>
            <a:br>
              <a:rPr lang="en-AU" dirty="0" smtClean="0"/>
            </a:br>
            <a:r>
              <a:rPr lang="en-AU" dirty="0" smtClean="0"/>
              <a:t/>
            </a:r>
            <a:br>
              <a:rPr lang="en-AU" dirty="0" smtClean="0"/>
            </a:br>
            <a:r>
              <a:rPr lang="en-AU" dirty="0" smtClean="0"/>
              <a:t/>
            </a:r>
            <a:br>
              <a:rPr lang="en-AU" dirty="0" smtClean="0"/>
            </a:br>
            <a:r>
              <a:rPr lang="en-AU" dirty="0" smtClean="0"/>
              <a:t/>
            </a:r>
            <a:br>
              <a:rPr lang="en-AU" dirty="0" smtClean="0"/>
            </a:br>
            <a:r>
              <a:rPr lang="en-AU" dirty="0" smtClean="0"/>
              <a:t>Strength focused questions </a:t>
            </a:r>
            <a:br>
              <a:rPr lang="en-AU" dirty="0" smtClean="0"/>
            </a:br>
            <a:r>
              <a:rPr lang="en-AU" dirty="0" smtClean="0"/>
              <a:t/>
            </a:r>
            <a:br>
              <a:rPr lang="en-AU" dirty="0" smtClean="0"/>
            </a:br>
            <a:endParaRPr lang="en-AU" sz="2000" dirty="0" smtClean="0"/>
          </a:p>
        </p:txBody>
      </p:sp>
      <p:pic>
        <p:nvPicPr>
          <p:cNvPr id="1026" name="Picture 2" descr="C:\Users\Camden\AppData\Local\Microsoft\Windows\Temporary Internet Files\Content.IE5\1TGZNR7M\question-mark[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4221088"/>
            <a:ext cx="1405012" cy="14050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0" y="152400"/>
            <a:ext cx="6870700" cy="4068688"/>
          </a:xfrm>
        </p:spPr>
        <p:txBody>
          <a:bodyPr/>
          <a:lstStyle/>
          <a:p>
            <a:pPr eaLnBrk="1" hangingPunct="1"/>
            <a:r>
              <a:rPr lang="en-AU" dirty="0" smtClean="0"/>
              <a:t>Some of the things our children need </a:t>
            </a:r>
          </a:p>
        </p:txBody>
      </p:sp>
      <p:pic>
        <p:nvPicPr>
          <p:cNvPr id="3074" name="Picture 2" descr="C:\Users\Camden\AppData\Local\Microsoft\Windows\Temporary Internet Files\Content.IE5\DJ7GKDHH\8546384181_680e493d22_z[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5264" y="4509120"/>
            <a:ext cx="2397096" cy="16442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Additional nuts and bolts</a:t>
            </a:r>
            <a:endParaRPr lang="en-AU" dirty="0"/>
          </a:p>
        </p:txBody>
      </p:sp>
      <p:pic>
        <p:nvPicPr>
          <p:cNvPr id="5124" name="Picture 4" descr="C:\Users\Camden\AppData\Local\Microsoft\Windows\Temporary Internet Files\Content.IE5\1CTKQ8EE\4462268420_61de5852bc_z[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8287" y="2284051"/>
            <a:ext cx="5696081" cy="37120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290934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
            </a:r>
            <a:br>
              <a:rPr lang="en-AU" dirty="0" smtClean="0"/>
            </a:br>
            <a:r>
              <a:rPr lang="en-AU" dirty="0" smtClean="0"/>
              <a:t>Stages of Moral reasoning</a:t>
            </a:r>
            <a:endParaRPr lang="en-AU" dirty="0"/>
          </a:p>
        </p:txBody>
      </p:sp>
      <p:pic>
        <p:nvPicPr>
          <p:cNvPr id="4098" name="Picture 2" descr="C:\Users\Camden\AppData\Local\Microsoft\Windows\Temporary Internet Files\Content.IE5\YIYD4C2S\Light-Bulb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5755" y="1451199"/>
            <a:ext cx="1570186" cy="1754077"/>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Camden\AppData\Local\Microsoft\Windows\Temporary Internet Files\Content.IE5\YDVD8D4V\Light_Bulb[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677286"/>
            <a:ext cx="1872208" cy="160769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Camden\AppData\Local\Microsoft\Windows\Temporary Internet Files\Content.IE5\A5ORBGDF\4420821913_f57ea57179[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7334" y="2708920"/>
            <a:ext cx="3597544"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5943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p:cNvSpPr>
          <p:nvPr/>
        </p:nvSpPr>
        <p:spPr bwMode="auto">
          <a:xfrm>
            <a:off x="5219700" y="981075"/>
            <a:ext cx="424815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4800" dirty="0" err="1" smtClean="0">
                <a:solidFill>
                  <a:srgbClr val="FFFFFF"/>
                </a:solidFill>
                <a:latin typeface="Dom Casual" pitchFamily="2" charset="0"/>
              </a:rPr>
              <a:t>Ppr</a:t>
            </a:r>
            <a:r>
              <a:rPr lang="en-US" altLang="en-US" sz="4800" dirty="0" smtClean="0">
                <a:solidFill>
                  <a:srgbClr val="FFFFFF"/>
                </a:solidFill>
                <a:latin typeface="Dom Casual" pitchFamily="2" charset="0"/>
              </a:rPr>
              <a:t> </a:t>
            </a:r>
            <a:r>
              <a:rPr lang="en-US" altLang="en-US" sz="4800" dirty="0">
                <a:solidFill>
                  <a:srgbClr val="FFFFFF"/>
                </a:solidFill>
                <a:latin typeface="Dom Casual" pitchFamily="2" charset="0"/>
              </a:rPr>
              <a:t>reasoning:</a:t>
            </a:r>
            <a:r>
              <a:rPr lang="en-US" altLang="en-US" sz="3600" dirty="0">
                <a:solidFill>
                  <a:srgbClr val="FFFFFF"/>
                </a:solidFill>
                <a:latin typeface="Dom Casual" pitchFamily="2" charset="0"/>
              </a:rPr>
              <a:t/>
            </a:r>
            <a:br>
              <a:rPr lang="en-US" altLang="en-US" sz="3600" dirty="0">
                <a:solidFill>
                  <a:srgbClr val="FFFFFF"/>
                </a:solidFill>
                <a:latin typeface="Dom Casual" pitchFamily="2" charset="0"/>
              </a:rPr>
            </a:br>
            <a:r>
              <a:rPr lang="en-US" altLang="en-US" sz="3600" dirty="0">
                <a:solidFill>
                  <a:srgbClr val="FFFFFF"/>
                </a:solidFill>
                <a:latin typeface="Dom Casual" pitchFamily="2" charset="0"/>
              </a:rPr>
              <a:t/>
            </a:r>
            <a:br>
              <a:rPr lang="en-US" altLang="en-US" sz="3600" dirty="0">
                <a:solidFill>
                  <a:srgbClr val="FFFFFF"/>
                </a:solidFill>
                <a:latin typeface="Dom Casual" pitchFamily="2" charset="0"/>
              </a:rPr>
            </a:br>
            <a:r>
              <a:rPr lang="en-US" altLang="en-US" sz="3600" dirty="0">
                <a:solidFill>
                  <a:srgbClr val="FFFFFF"/>
                </a:solidFill>
                <a:latin typeface="Dom Casual" pitchFamily="2" charset="0"/>
              </a:rPr>
              <a:t>Stages 1 and 2</a:t>
            </a:r>
            <a:br>
              <a:rPr lang="en-US" altLang="en-US" sz="3600" dirty="0">
                <a:solidFill>
                  <a:srgbClr val="FFFFFF"/>
                </a:solidFill>
                <a:latin typeface="Dom Casual" pitchFamily="2" charset="0"/>
              </a:rPr>
            </a:br>
            <a:endParaRPr lang="en-US" altLang="en-US" sz="3600" dirty="0">
              <a:solidFill>
                <a:srgbClr val="FFFFFF"/>
              </a:solidFill>
              <a:latin typeface="Dom Casual" pitchFamily="2" charset="0"/>
            </a:endParaRPr>
          </a:p>
        </p:txBody>
      </p:sp>
      <p:pic>
        <p:nvPicPr>
          <p:cNvPr id="4099" name="Picture 3" descr="THE CHILD"/>
          <p:cNvPicPr>
            <a:picLocks noChangeAspect="1" noChangeArrowheads="1"/>
          </p:cNvPicPr>
          <p:nvPr/>
        </p:nvPicPr>
        <p:blipFill>
          <a:blip r:embed="rId3">
            <a:extLst>
              <a:ext uri="{28A0092B-C50C-407E-A947-70E740481C1C}">
                <a14:useLocalDpi xmlns:a14="http://schemas.microsoft.com/office/drawing/2010/main" val="0"/>
              </a:ext>
            </a:extLst>
          </a:blip>
          <a:srcRect t="2083" r="1772" b="2361"/>
          <a:stretch>
            <a:fillRect/>
          </a:stretch>
        </p:blipFill>
        <p:spPr bwMode="auto">
          <a:xfrm>
            <a:off x="2411760" y="116632"/>
            <a:ext cx="4752975"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14393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Kholbergs adolescents"/>
          <p:cNvPicPr>
            <a:picLocks noChangeAspect="1" noChangeArrowheads="1"/>
          </p:cNvPicPr>
          <p:nvPr/>
        </p:nvPicPr>
        <p:blipFill>
          <a:blip r:embed="rId3">
            <a:extLst>
              <a:ext uri="{28A0092B-C50C-407E-A947-70E740481C1C}">
                <a14:useLocalDpi xmlns:a14="http://schemas.microsoft.com/office/drawing/2010/main" val="0"/>
              </a:ext>
            </a:extLst>
          </a:blip>
          <a:srcRect l="1924" t="1320" r="1941" b="2060"/>
          <a:stretch>
            <a:fillRect/>
          </a:stretch>
        </p:blipFill>
        <p:spPr bwMode="auto">
          <a:xfrm>
            <a:off x="107950" y="115888"/>
            <a:ext cx="8964613" cy="662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
          <p:cNvSpPr>
            <a:spLocks/>
          </p:cNvSpPr>
          <p:nvPr/>
        </p:nvSpPr>
        <p:spPr bwMode="auto">
          <a:xfrm>
            <a:off x="250825" y="260350"/>
            <a:ext cx="6408738"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4800">
                <a:solidFill>
                  <a:schemeClr val="bg1"/>
                </a:solidFill>
                <a:latin typeface="Dom Casual" pitchFamily="2" charset="0"/>
              </a:rPr>
              <a:t>Conventional moral reasoning:</a:t>
            </a:r>
            <a:br>
              <a:rPr lang="en-US" altLang="en-US" sz="4800">
                <a:solidFill>
                  <a:schemeClr val="bg1"/>
                </a:solidFill>
                <a:latin typeface="Dom Casual" pitchFamily="2" charset="0"/>
              </a:rPr>
            </a:br>
            <a:r>
              <a:rPr lang="en-US" altLang="en-US" sz="3600">
                <a:solidFill>
                  <a:schemeClr val="bg1"/>
                </a:solidFill>
                <a:latin typeface="Dom Casual" pitchFamily="2" charset="0"/>
              </a:rPr>
              <a:t>Stages 3 and 4</a:t>
            </a:r>
            <a:r>
              <a:rPr lang="en-US" altLang="en-US" sz="3600" b="1">
                <a:solidFill>
                  <a:schemeClr val="bg1"/>
                </a:solidFill>
                <a:latin typeface="Helvetica Narrow" pitchFamily="34" charset="0"/>
              </a:rPr>
              <a:t/>
            </a:r>
            <a:br>
              <a:rPr lang="en-US" altLang="en-US" sz="3600" b="1">
                <a:solidFill>
                  <a:schemeClr val="bg1"/>
                </a:solidFill>
                <a:latin typeface="Helvetica Narrow" pitchFamily="34" charset="0"/>
              </a:rPr>
            </a:br>
            <a:endParaRPr lang="en-US" altLang="en-US" sz="3600" b="1">
              <a:solidFill>
                <a:schemeClr val="bg1"/>
              </a:solidFill>
              <a:latin typeface="Helvetica Narrow" pitchFamily="34" charset="0"/>
            </a:endParaRPr>
          </a:p>
        </p:txBody>
      </p:sp>
    </p:spTree>
    <p:extLst>
      <p:ext uri="{BB962C8B-B14F-4D97-AF65-F5344CB8AC3E}">
        <p14:creationId xmlns:p14="http://schemas.microsoft.com/office/powerpoint/2010/main" val="2437412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p:cNvSpPr>
          <p:nvPr/>
        </p:nvSpPr>
        <p:spPr bwMode="auto">
          <a:xfrm>
            <a:off x="179388" y="981075"/>
            <a:ext cx="4248150"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ltLang="en-US" sz="4800">
                <a:solidFill>
                  <a:schemeClr val="bg1"/>
                </a:solidFill>
                <a:latin typeface="Dom Casual" pitchFamily="2" charset="0"/>
              </a:rPr>
              <a:t>Post-conventional </a:t>
            </a:r>
            <a:br>
              <a:rPr lang="en-US" altLang="en-US" sz="4800">
                <a:solidFill>
                  <a:schemeClr val="bg1"/>
                </a:solidFill>
                <a:latin typeface="Dom Casual" pitchFamily="2" charset="0"/>
              </a:rPr>
            </a:br>
            <a:r>
              <a:rPr lang="en-US" altLang="en-US" sz="4800">
                <a:solidFill>
                  <a:schemeClr val="bg1"/>
                </a:solidFill>
                <a:latin typeface="Dom Casual" pitchFamily="2" charset="0"/>
              </a:rPr>
              <a:t>moral reasoning:</a:t>
            </a:r>
            <a:br>
              <a:rPr lang="en-US" altLang="en-US" sz="4800">
                <a:solidFill>
                  <a:schemeClr val="bg1"/>
                </a:solidFill>
                <a:latin typeface="Dom Casual" pitchFamily="2" charset="0"/>
              </a:rPr>
            </a:br>
            <a:r>
              <a:rPr lang="en-US" altLang="en-US" sz="3600">
                <a:solidFill>
                  <a:schemeClr val="bg1"/>
                </a:solidFill>
                <a:latin typeface="Dom Casual" pitchFamily="2" charset="0"/>
              </a:rPr>
              <a:t/>
            </a:r>
            <a:br>
              <a:rPr lang="en-US" altLang="en-US" sz="3600">
                <a:solidFill>
                  <a:schemeClr val="bg1"/>
                </a:solidFill>
                <a:latin typeface="Dom Casual" pitchFamily="2" charset="0"/>
              </a:rPr>
            </a:br>
            <a:r>
              <a:rPr lang="en-US" altLang="en-US" sz="3600">
                <a:solidFill>
                  <a:schemeClr val="bg1"/>
                </a:solidFill>
                <a:latin typeface="Dom Casual" pitchFamily="2" charset="0"/>
              </a:rPr>
              <a:t>Stages 5 and 6</a:t>
            </a:r>
            <a:br>
              <a:rPr lang="en-US" altLang="en-US" sz="3600">
                <a:solidFill>
                  <a:schemeClr val="bg1"/>
                </a:solidFill>
                <a:latin typeface="Dom Casual" pitchFamily="2" charset="0"/>
              </a:rPr>
            </a:br>
            <a:endParaRPr lang="en-US" altLang="en-US" sz="3600">
              <a:solidFill>
                <a:schemeClr val="bg1"/>
              </a:solidFill>
              <a:latin typeface="Dom Casual" pitchFamily="2" charset="0"/>
            </a:endParaRPr>
          </a:p>
        </p:txBody>
      </p:sp>
      <p:pic>
        <p:nvPicPr>
          <p:cNvPr id="6147" name="Picture 3" descr="08-07-~3 (2)"/>
          <p:cNvPicPr>
            <a:picLocks noChangeAspect="1" noChangeArrowheads="1"/>
          </p:cNvPicPr>
          <p:nvPr/>
        </p:nvPicPr>
        <p:blipFill>
          <a:blip r:embed="rId3">
            <a:extLst>
              <a:ext uri="{28A0092B-C50C-407E-A947-70E740481C1C}">
                <a14:useLocalDpi xmlns:a14="http://schemas.microsoft.com/office/drawing/2010/main" val="0"/>
              </a:ext>
            </a:extLst>
          </a:blip>
          <a:srcRect l="6300" t="2168" r="3084" b="4996"/>
          <a:stretch>
            <a:fillRect/>
          </a:stretch>
        </p:blipFill>
        <p:spPr bwMode="auto">
          <a:xfrm>
            <a:off x="2303463" y="146049"/>
            <a:ext cx="4527550" cy="659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spTree>
    <p:extLst>
      <p:ext uri="{BB962C8B-B14F-4D97-AF65-F5344CB8AC3E}">
        <p14:creationId xmlns:p14="http://schemas.microsoft.com/office/powerpoint/2010/main" val="3772845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Social &amp; emotional competencies</a:t>
            </a:r>
            <a:endParaRPr lang="en-AU" dirty="0"/>
          </a:p>
        </p:txBody>
      </p:sp>
      <p:sp>
        <p:nvSpPr>
          <p:cNvPr id="3" name="Content Placeholder 2"/>
          <p:cNvSpPr>
            <a:spLocks noGrp="1"/>
          </p:cNvSpPr>
          <p:nvPr>
            <p:ph idx="1"/>
          </p:nvPr>
        </p:nvSpPr>
        <p:spPr/>
        <p:txBody>
          <a:bodyPr/>
          <a:lstStyle/>
          <a:p>
            <a:r>
              <a:rPr lang="en-AU" sz="2400" dirty="0" smtClean="0"/>
              <a:t>Self awareness</a:t>
            </a:r>
          </a:p>
          <a:p>
            <a:r>
              <a:rPr lang="en-AU" sz="2400" dirty="0" smtClean="0"/>
              <a:t>Social awareness</a:t>
            </a:r>
          </a:p>
          <a:p>
            <a:r>
              <a:rPr lang="en-AU" sz="2400" dirty="0" smtClean="0"/>
              <a:t>Self management</a:t>
            </a:r>
          </a:p>
          <a:p>
            <a:r>
              <a:rPr lang="en-AU" sz="2400" dirty="0" smtClean="0"/>
              <a:t>Responsible decision making</a:t>
            </a:r>
          </a:p>
          <a:p>
            <a:r>
              <a:rPr lang="en-AU" sz="2400" dirty="0" smtClean="0"/>
              <a:t>Relationship skills</a:t>
            </a:r>
          </a:p>
          <a:p>
            <a:pPr marL="0" indent="0">
              <a:buNone/>
            </a:pPr>
            <a:r>
              <a:rPr lang="en-AU" sz="2400" dirty="0" smtClean="0"/>
              <a:t>Taught through modelling of interpersonal skills &amp; helping our child to adjust to situations by positive self-talk</a:t>
            </a:r>
            <a:endParaRPr lang="en-AU" sz="2400" dirty="0"/>
          </a:p>
        </p:txBody>
      </p:sp>
    </p:spTree>
    <p:extLst>
      <p:ext uri="{BB962C8B-B14F-4D97-AF65-F5344CB8AC3E}">
        <p14:creationId xmlns:p14="http://schemas.microsoft.com/office/powerpoint/2010/main" val="24012591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0" y="1412776"/>
            <a:ext cx="11623695" cy="3933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80000"/>
              </a:lnSpc>
              <a:spcBef>
                <a:spcPct val="20000"/>
              </a:spcBef>
            </a:pPr>
            <a:r>
              <a:rPr lang="en-AU" sz="3200" dirty="0" smtClean="0"/>
              <a:t>“Resilience </a:t>
            </a:r>
            <a:r>
              <a:rPr lang="en-AU" sz="3200" dirty="0"/>
              <a:t>is the universal capacity which </a:t>
            </a:r>
          </a:p>
          <a:p>
            <a:pPr>
              <a:lnSpc>
                <a:spcPct val="80000"/>
              </a:lnSpc>
              <a:spcBef>
                <a:spcPct val="20000"/>
              </a:spcBef>
            </a:pPr>
            <a:r>
              <a:rPr lang="en-AU" sz="3200" dirty="0"/>
              <a:t> </a:t>
            </a:r>
            <a:endParaRPr lang="en-AU" sz="3200" dirty="0" smtClean="0"/>
          </a:p>
          <a:p>
            <a:pPr>
              <a:lnSpc>
                <a:spcPct val="80000"/>
              </a:lnSpc>
              <a:spcBef>
                <a:spcPct val="20000"/>
              </a:spcBef>
            </a:pPr>
            <a:r>
              <a:rPr lang="en-AU" sz="3200" dirty="0" smtClean="0"/>
              <a:t>allows </a:t>
            </a:r>
            <a:r>
              <a:rPr lang="en-AU" sz="3200" dirty="0"/>
              <a:t>a person, group or community </a:t>
            </a:r>
          </a:p>
          <a:p>
            <a:pPr>
              <a:lnSpc>
                <a:spcPct val="80000"/>
              </a:lnSpc>
              <a:spcBef>
                <a:spcPct val="20000"/>
              </a:spcBef>
            </a:pPr>
            <a:r>
              <a:rPr lang="en-AU" sz="3200" dirty="0"/>
              <a:t> </a:t>
            </a:r>
            <a:endParaRPr lang="en-AU" sz="3200" dirty="0" smtClean="0"/>
          </a:p>
          <a:p>
            <a:pPr>
              <a:lnSpc>
                <a:spcPct val="80000"/>
              </a:lnSpc>
              <a:spcBef>
                <a:spcPct val="20000"/>
              </a:spcBef>
            </a:pPr>
            <a:r>
              <a:rPr lang="en-AU" sz="3200" dirty="0" smtClean="0"/>
              <a:t>to </a:t>
            </a:r>
            <a:r>
              <a:rPr lang="en-AU" sz="3200" dirty="0"/>
              <a:t>prevent, minimize or overcome </a:t>
            </a:r>
          </a:p>
          <a:p>
            <a:pPr>
              <a:lnSpc>
                <a:spcPct val="80000"/>
              </a:lnSpc>
              <a:spcBef>
                <a:spcPct val="20000"/>
              </a:spcBef>
            </a:pPr>
            <a:r>
              <a:rPr lang="en-AU" sz="3200" dirty="0"/>
              <a:t> </a:t>
            </a:r>
            <a:endParaRPr lang="en-AU" sz="3200" dirty="0" smtClean="0"/>
          </a:p>
          <a:p>
            <a:pPr>
              <a:lnSpc>
                <a:spcPct val="80000"/>
              </a:lnSpc>
              <a:spcBef>
                <a:spcPct val="20000"/>
              </a:spcBef>
            </a:pPr>
            <a:r>
              <a:rPr lang="en-AU" sz="3200" dirty="0" smtClean="0"/>
              <a:t>the </a:t>
            </a:r>
            <a:r>
              <a:rPr lang="en-AU" sz="3200" dirty="0"/>
              <a:t>damaging effects of adversity”                                     </a:t>
            </a:r>
          </a:p>
          <a:p>
            <a:pPr>
              <a:lnSpc>
                <a:spcPct val="80000"/>
              </a:lnSpc>
              <a:spcBef>
                <a:spcPct val="20000"/>
              </a:spcBef>
            </a:pPr>
            <a:r>
              <a:rPr lang="en-AU" sz="3200" dirty="0"/>
              <a:t> </a:t>
            </a:r>
            <a:r>
              <a:rPr lang="en-AU" sz="3200" dirty="0" smtClean="0"/>
              <a:t>                                        </a:t>
            </a:r>
            <a:r>
              <a:rPr lang="en-AU" sz="2000" dirty="0" smtClean="0"/>
              <a:t>(</a:t>
            </a:r>
            <a:r>
              <a:rPr lang="en-AU" sz="2000" dirty="0"/>
              <a:t>Edith </a:t>
            </a:r>
            <a:r>
              <a:rPr lang="en-AU" sz="2000" dirty="0" err="1"/>
              <a:t>Grotberg</a:t>
            </a:r>
            <a:r>
              <a:rPr lang="en-AU" sz="2000" dirty="0"/>
              <a:t>, 1995)</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
            </a:r>
            <a:br>
              <a:rPr lang="en-AU" dirty="0" smtClean="0"/>
            </a:br>
            <a:r>
              <a:rPr lang="en-AU" dirty="0" smtClean="0"/>
              <a:t>Research </a:t>
            </a:r>
            <a:endParaRPr lang="en-AU" dirty="0"/>
          </a:p>
        </p:txBody>
      </p:sp>
      <p:sp>
        <p:nvSpPr>
          <p:cNvPr id="4" name="Content Placeholder 3"/>
          <p:cNvSpPr>
            <a:spLocks noGrp="1"/>
          </p:cNvSpPr>
          <p:nvPr>
            <p:ph idx="1"/>
          </p:nvPr>
        </p:nvSpPr>
        <p:spPr>
          <a:xfrm>
            <a:off x="685800" y="2420888"/>
            <a:ext cx="7696200" cy="3065512"/>
          </a:xfrm>
        </p:spPr>
        <p:txBody>
          <a:bodyPr/>
          <a:lstStyle/>
          <a:p>
            <a:r>
              <a:rPr lang="en-AU" dirty="0" smtClean="0"/>
              <a:t>Self- discipline</a:t>
            </a:r>
          </a:p>
          <a:p>
            <a:r>
              <a:rPr lang="en-AU" dirty="0" smtClean="0"/>
              <a:t>Self control</a:t>
            </a:r>
          </a:p>
          <a:p>
            <a:pPr>
              <a:buNone/>
            </a:pPr>
            <a:r>
              <a:rPr lang="en-AU" dirty="0" smtClean="0"/>
              <a:t>Improves and increases creativity and learning capacities</a:t>
            </a:r>
            <a:endParaRPr lang="en-AU"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AU" dirty="0" smtClean="0"/>
              <a:t>To build your child’s self control </a:t>
            </a:r>
          </a:p>
        </p:txBody>
      </p:sp>
      <p:sp>
        <p:nvSpPr>
          <p:cNvPr id="29699" name="Rectangle 3"/>
          <p:cNvSpPr>
            <a:spLocks noGrp="1" noChangeArrowheads="1"/>
          </p:cNvSpPr>
          <p:nvPr>
            <p:ph type="body" idx="1"/>
          </p:nvPr>
        </p:nvSpPr>
        <p:spPr>
          <a:xfrm>
            <a:off x="685800" y="2348880"/>
            <a:ext cx="7696200" cy="2232248"/>
          </a:xfrm>
        </p:spPr>
        <p:txBody>
          <a:bodyPr/>
          <a:lstStyle/>
          <a:p>
            <a:pPr eaLnBrk="1" hangingPunct="1">
              <a:lnSpc>
                <a:spcPct val="90000"/>
              </a:lnSpc>
            </a:pPr>
            <a:r>
              <a:rPr lang="en-AU" sz="2800" dirty="0" smtClean="0"/>
              <a:t>Show interest </a:t>
            </a:r>
          </a:p>
          <a:p>
            <a:pPr eaLnBrk="1" hangingPunct="1">
              <a:lnSpc>
                <a:spcPct val="90000"/>
              </a:lnSpc>
            </a:pPr>
            <a:r>
              <a:rPr lang="en-AU" sz="2800" dirty="0" smtClean="0"/>
              <a:t>Promote problem solving</a:t>
            </a:r>
          </a:p>
          <a:p>
            <a:pPr eaLnBrk="1" hangingPunct="1">
              <a:lnSpc>
                <a:spcPct val="90000"/>
              </a:lnSpc>
            </a:pPr>
            <a:r>
              <a:rPr lang="en-AU" sz="2800" dirty="0" smtClean="0"/>
              <a:t>Offer a couple of choices </a:t>
            </a:r>
          </a:p>
          <a:p>
            <a:pPr eaLnBrk="1" hangingPunct="1">
              <a:lnSpc>
                <a:spcPct val="90000"/>
              </a:lnSpc>
            </a:pPr>
            <a:r>
              <a:rPr lang="en-AU" sz="2800" dirty="0" smtClean="0"/>
              <a:t>Model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85800" y="152400"/>
            <a:ext cx="6870700" cy="3636640"/>
          </a:xfrm>
        </p:spPr>
        <p:txBody>
          <a:bodyPr/>
          <a:lstStyle/>
          <a:p>
            <a:r>
              <a:rPr lang="en-AU" dirty="0" smtClean="0"/>
              <a:t>encouragement</a:t>
            </a:r>
            <a:br>
              <a:rPr lang="en-AU" dirty="0" smtClean="0"/>
            </a:br>
            <a:r>
              <a:rPr lang="en-AU" dirty="0" smtClean="0"/>
              <a:t>positive reinforcement</a:t>
            </a:r>
            <a:br>
              <a:rPr lang="en-AU" dirty="0" smtClean="0"/>
            </a:br>
            <a:r>
              <a:rPr lang="en-AU" dirty="0" smtClean="0"/>
              <a:t>time to achieve</a:t>
            </a:r>
            <a:endParaRPr lang="en-AU" dirty="0"/>
          </a:p>
        </p:txBody>
      </p:sp>
      <p:pic>
        <p:nvPicPr>
          <p:cNvPr id="6146" name="Picture 2" descr="C:\Users\Camden\AppData\Local\Microsoft\Windows\Temporary Internet Files\Content.IE5\DJ7GKDHH\stop_watch_-_cartoon[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79" y="4581128"/>
            <a:ext cx="3024338" cy="19442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AU" smtClean="0"/>
              <a:t>Confidence building</a:t>
            </a:r>
          </a:p>
        </p:txBody>
      </p:sp>
      <p:sp>
        <p:nvSpPr>
          <p:cNvPr id="31747" name="Rectangle 3"/>
          <p:cNvSpPr>
            <a:spLocks noGrp="1" noChangeArrowheads="1"/>
          </p:cNvSpPr>
          <p:nvPr>
            <p:ph type="body" idx="1"/>
          </p:nvPr>
        </p:nvSpPr>
        <p:spPr/>
        <p:txBody>
          <a:bodyPr/>
          <a:lstStyle/>
          <a:p>
            <a:pPr eaLnBrk="1" hangingPunct="1">
              <a:buFontTx/>
              <a:buNone/>
            </a:pPr>
            <a:endParaRPr lang="en-AU" dirty="0" smtClean="0"/>
          </a:p>
          <a:p>
            <a:pPr eaLnBrk="1" hangingPunct="1">
              <a:buFontTx/>
              <a:buNone/>
            </a:pPr>
            <a:endParaRPr lang="en-AU" dirty="0" smtClean="0"/>
          </a:p>
          <a:p>
            <a:pPr eaLnBrk="1" hangingPunct="1">
              <a:buFontTx/>
              <a:buNone/>
            </a:pPr>
            <a:r>
              <a:rPr lang="en-AU" dirty="0" smtClean="0"/>
              <a:t>“The seeds of self-esteem you sow today will reap rewards tomorrow”</a:t>
            </a:r>
          </a:p>
          <a:p>
            <a:pPr eaLnBrk="1" hangingPunct="1">
              <a:buFontTx/>
              <a:buNone/>
            </a:pPr>
            <a:r>
              <a:rPr lang="en-AU" dirty="0" smtClean="0"/>
              <a:t>                     </a:t>
            </a:r>
            <a:r>
              <a:rPr lang="en-AU" sz="2000" dirty="0" smtClean="0"/>
              <a:t>Happy Kids by Michael Grose (2010)</a:t>
            </a:r>
          </a:p>
        </p:txBody>
      </p:sp>
      <p:pic>
        <p:nvPicPr>
          <p:cNvPr id="7171" name="Picture 3" descr="C:\Users\Camden\AppData\Local\Microsoft\Windows\Temporary Internet Files\Content.IE5\FO6MEVZI\sunflower-13927458587fk[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4869160"/>
            <a:ext cx="2592288" cy="18722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152400"/>
            <a:ext cx="6870700" cy="3924672"/>
          </a:xfrm>
        </p:spPr>
        <p:txBody>
          <a:bodyPr/>
          <a:lstStyle/>
          <a:p>
            <a:pPr eaLnBrk="1" hangingPunct="1"/>
            <a:r>
              <a:rPr lang="en-AU" sz="4000" dirty="0" smtClean="0"/>
              <a:t/>
            </a:r>
            <a:br>
              <a:rPr lang="en-AU" sz="4000" dirty="0" smtClean="0"/>
            </a:br>
            <a:r>
              <a:rPr lang="en-AU" sz="4000" dirty="0" smtClean="0"/>
              <a:t/>
            </a:r>
            <a:br>
              <a:rPr lang="en-AU" sz="4000" dirty="0" smtClean="0"/>
            </a:br>
            <a:r>
              <a:rPr lang="en-AU" sz="4000" dirty="0" smtClean="0"/>
              <a:t/>
            </a:r>
            <a:br>
              <a:rPr lang="en-AU" sz="4000" dirty="0" smtClean="0"/>
            </a:br>
            <a:r>
              <a:rPr lang="en-AU" sz="4000" dirty="0" smtClean="0"/>
              <a:t>Confidence, Character and Resilience</a:t>
            </a:r>
          </a:p>
        </p:txBody>
      </p:sp>
      <p:sp>
        <p:nvSpPr>
          <p:cNvPr id="32771" name="Rectangle 3"/>
          <p:cNvSpPr>
            <a:spLocks noGrp="1" noChangeArrowheads="1"/>
          </p:cNvSpPr>
          <p:nvPr>
            <p:ph type="body" idx="4294967295"/>
          </p:nvPr>
        </p:nvSpPr>
        <p:spPr>
          <a:xfrm>
            <a:off x="0" y="1828800"/>
            <a:ext cx="7696200" cy="3657600"/>
          </a:xfrm>
        </p:spPr>
        <p:txBody>
          <a:bodyPr/>
          <a:lstStyle/>
          <a:p>
            <a:pPr marL="0" indent="0" eaLnBrk="1" hangingPunct="1">
              <a:lnSpc>
                <a:spcPct val="80000"/>
              </a:lnSpc>
              <a:buNone/>
            </a:pPr>
            <a:endParaRPr lang="en-AU" sz="1800" dirty="0" smtClean="0"/>
          </a:p>
        </p:txBody>
      </p:sp>
      <p:pic>
        <p:nvPicPr>
          <p:cNvPr id="8194" name="Picture 2" descr="C:\Users\Camden\AppData\Local\Microsoft\Windows\Temporary Internet Files\Content.IE5\D3VL8JCO\word_cloud-female_characters_achilles-effec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3" y="4005063"/>
            <a:ext cx="5688632" cy="2481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0" y="152400"/>
            <a:ext cx="6870700" cy="3924672"/>
          </a:xfrm>
        </p:spPr>
        <p:txBody>
          <a:bodyPr/>
          <a:lstStyle/>
          <a:p>
            <a:pPr eaLnBrk="1" hangingPunct="1"/>
            <a:r>
              <a:rPr lang="en-AU" dirty="0" smtClean="0"/>
              <a:t>Why is self-esteem so important</a:t>
            </a:r>
          </a:p>
        </p:txBody>
      </p:sp>
      <p:sp>
        <p:nvSpPr>
          <p:cNvPr id="33795" name="Rectangle 3"/>
          <p:cNvSpPr>
            <a:spLocks noGrp="1" noChangeArrowheads="1"/>
          </p:cNvSpPr>
          <p:nvPr>
            <p:ph type="body" idx="4294967295"/>
          </p:nvPr>
        </p:nvSpPr>
        <p:spPr>
          <a:xfrm>
            <a:off x="0" y="1828800"/>
            <a:ext cx="7696200" cy="3657600"/>
          </a:xfrm>
        </p:spPr>
        <p:txBody>
          <a:bodyPr/>
          <a:lstStyle/>
          <a:p>
            <a:pPr eaLnBrk="1" hangingPunct="1">
              <a:lnSpc>
                <a:spcPct val="80000"/>
              </a:lnSpc>
            </a:pPr>
            <a:endParaRPr lang="en-AU" sz="2400" dirty="0" smtClean="0"/>
          </a:p>
          <a:p>
            <a:pPr eaLnBrk="1" hangingPunct="1">
              <a:lnSpc>
                <a:spcPct val="80000"/>
              </a:lnSpc>
            </a:pPr>
            <a:endParaRPr lang="en-AU" sz="2400" dirty="0" smtClean="0"/>
          </a:p>
          <a:p>
            <a:pPr eaLnBrk="1" hangingPunct="1">
              <a:lnSpc>
                <a:spcPct val="80000"/>
              </a:lnSpc>
            </a:pPr>
            <a:endParaRPr lang="en-AU" sz="2400" dirty="0" smtClean="0"/>
          </a:p>
        </p:txBody>
      </p:sp>
      <p:pic>
        <p:nvPicPr>
          <p:cNvPr id="9218" name="Picture 2" descr="C:\Users\Camden\AppData\Local\Microsoft\Windows\Temporary Internet Files\Content.IE5\I7P7GWPP\questions-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0632" y="4149080"/>
            <a:ext cx="3463776" cy="23762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152400"/>
            <a:ext cx="6870700" cy="3780656"/>
          </a:xfrm>
        </p:spPr>
        <p:txBody>
          <a:bodyPr/>
          <a:lstStyle/>
          <a:p>
            <a:pPr eaLnBrk="1" hangingPunct="1"/>
            <a:r>
              <a:rPr lang="en-AU" dirty="0" smtClean="0"/>
              <a:t>10 ways to improve self esteem</a:t>
            </a:r>
          </a:p>
        </p:txBody>
      </p:sp>
      <p:pic>
        <p:nvPicPr>
          <p:cNvPr id="10242" name="Picture 2" descr="C:\Users\Camden\AppData\Local\Microsoft\Windows\Temporary Internet Files\Content.IE5\A5ORBGDF\Nitroglicerina-3D[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3389160"/>
            <a:ext cx="3384376" cy="27245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AU" smtClean="0"/>
              <a:t>In Summary:</a:t>
            </a:r>
          </a:p>
        </p:txBody>
      </p:sp>
      <p:sp>
        <p:nvSpPr>
          <p:cNvPr id="38915" name="Rectangle 3"/>
          <p:cNvSpPr>
            <a:spLocks noGrp="1" noChangeArrowheads="1"/>
          </p:cNvSpPr>
          <p:nvPr>
            <p:ph type="body" idx="1"/>
          </p:nvPr>
        </p:nvSpPr>
        <p:spPr>
          <a:xfrm>
            <a:off x="685800" y="1828800"/>
            <a:ext cx="7696200" cy="3688432"/>
          </a:xfrm>
        </p:spPr>
        <p:txBody>
          <a:bodyPr/>
          <a:lstStyle/>
          <a:p>
            <a:pPr eaLnBrk="1" hangingPunct="1">
              <a:lnSpc>
                <a:spcPct val="80000"/>
              </a:lnSpc>
            </a:pPr>
            <a:endParaRPr lang="en-AU" sz="2000" dirty="0" smtClean="0"/>
          </a:p>
          <a:p>
            <a:pPr eaLnBrk="1" hangingPunct="1">
              <a:lnSpc>
                <a:spcPct val="80000"/>
              </a:lnSpc>
            </a:pPr>
            <a:r>
              <a:rPr lang="en-AU" sz="2000" dirty="0" smtClean="0"/>
              <a:t>Communicate </a:t>
            </a:r>
          </a:p>
          <a:p>
            <a:pPr eaLnBrk="1" hangingPunct="1">
              <a:lnSpc>
                <a:spcPct val="80000"/>
              </a:lnSpc>
            </a:pPr>
            <a:r>
              <a:rPr lang="en-AU" sz="2000" dirty="0" smtClean="0"/>
              <a:t>Positive encouragement </a:t>
            </a:r>
          </a:p>
          <a:p>
            <a:pPr eaLnBrk="1" hangingPunct="1">
              <a:lnSpc>
                <a:spcPct val="80000"/>
              </a:lnSpc>
            </a:pPr>
            <a:r>
              <a:rPr lang="en-AU" sz="2000" dirty="0" smtClean="0"/>
              <a:t>Do it again or</a:t>
            </a:r>
          </a:p>
          <a:p>
            <a:pPr eaLnBrk="1" hangingPunct="1">
              <a:lnSpc>
                <a:spcPct val="80000"/>
              </a:lnSpc>
            </a:pPr>
            <a:r>
              <a:rPr lang="en-AU" sz="2000" dirty="0" smtClean="0"/>
              <a:t>Try a new way!</a:t>
            </a:r>
          </a:p>
          <a:p>
            <a:pPr eaLnBrk="1" hangingPunct="1">
              <a:lnSpc>
                <a:spcPct val="80000"/>
              </a:lnSpc>
            </a:pPr>
            <a:r>
              <a:rPr lang="en-AU" sz="2000" dirty="0" smtClean="0"/>
              <a:t>Model behaviour</a:t>
            </a:r>
          </a:p>
          <a:p>
            <a:pPr eaLnBrk="1" hangingPunct="1">
              <a:lnSpc>
                <a:spcPct val="80000"/>
              </a:lnSpc>
            </a:pPr>
            <a:r>
              <a:rPr lang="en-AU" sz="2000" dirty="0" smtClean="0"/>
              <a:t>Small practice steps </a:t>
            </a:r>
          </a:p>
          <a:p>
            <a:pPr eaLnBrk="1" hangingPunct="1">
              <a:lnSpc>
                <a:spcPct val="80000"/>
              </a:lnSpc>
            </a:pPr>
            <a:r>
              <a:rPr lang="en-AU" sz="2000" dirty="0" smtClean="0"/>
              <a:t>Listen and acknowledge </a:t>
            </a:r>
          </a:p>
          <a:p>
            <a:pPr eaLnBrk="1" hangingPunct="1">
              <a:lnSpc>
                <a:spcPct val="80000"/>
              </a:lnSpc>
            </a:pPr>
            <a:r>
              <a:rPr lang="en-AU" sz="2000" dirty="0" smtClean="0"/>
              <a:t>Try not to rescue</a:t>
            </a:r>
          </a:p>
          <a:p>
            <a:pPr eaLnBrk="1" hangingPunct="1">
              <a:lnSpc>
                <a:spcPct val="80000"/>
              </a:lnSpc>
            </a:pPr>
            <a:r>
              <a:rPr lang="en-AU" sz="2000" dirty="0" smtClean="0"/>
              <a:t>Problem solving</a:t>
            </a:r>
          </a:p>
          <a:p>
            <a:pPr eaLnBrk="1" hangingPunct="1">
              <a:lnSpc>
                <a:spcPct val="80000"/>
              </a:lnSpc>
              <a:buFontTx/>
              <a:buNone/>
            </a:pPr>
            <a:r>
              <a:rPr lang="en-AU" sz="2000" dirty="0" smtClean="0"/>
              <a:t>                </a:t>
            </a:r>
          </a:p>
        </p:txBody>
      </p:sp>
      <p:pic>
        <p:nvPicPr>
          <p:cNvPr id="11266" name="Picture 2" descr="C:\Users\Camden\AppData\Local\Microsoft\Windows\Temporary Internet Files\Content.IE5\SF1P2XSZ\thank-you[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7375" y="3944938"/>
            <a:ext cx="3448050" cy="2000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684213" y="764704"/>
            <a:ext cx="7696200" cy="495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nSpc>
                <a:spcPct val="80000"/>
              </a:lnSpc>
              <a:spcBef>
                <a:spcPct val="20000"/>
              </a:spcBef>
            </a:pPr>
            <a:r>
              <a:rPr lang="en-AU" sz="3200" dirty="0" smtClean="0"/>
              <a:t>“</a:t>
            </a:r>
            <a:r>
              <a:rPr lang="en-AU" sz="2400" dirty="0" smtClean="0"/>
              <a:t>Resilience </a:t>
            </a:r>
            <a:r>
              <a:rPr lang="en-AU" sz="2400" dirty="0"/>
              <a:t>is the capacity of </a:t>
            </a:r>
            <a:endParaRPr lang="en-AU" sz="2400" dirty="0" smtClean="0"/>
          </a:p>
          <a:p>
            <a:pPr marL="342900" indent="-342900">
              <a:lnSpc>
                <a:spcPct val="80000"/>
              </a:lnSpc>
              <a:spcBef>
                <a:spcPct val="20000"/>
              </a:spcBef>
            </a:pPr>
            <a:endParaRPr lang="en-AU" sz="2400" dirty="0" smtClean="0"/>
          </a:p>
          <a:p>
            <a:pPr marL="342900" indent="-342900">
              <a:lnSpc>
                <a:spcPct val="80000"/>
              </a:lnSpc>
              <a:spcBef>
                <a:spcPct val="20000"/>
              </a:spcBef>
            </a:pPr>
            <a:r>
              <a:rPr lang="en-AU" sz="2400" dirty="0" smtClean="0"/>
              <a:t>individuals </a:t>
            </a:r>
            <a:r>
              <a:rPr lang="en-AU" sz="2400" dirty="0"/>
              <a:t>to navigate their physical </a:t>
            </a:r>
            <a:endParaRPr lang="en-AU" sz="2400" dirty="0" smtClean="0"/>
          </a:p>
          <a:p>
            <a:pPr marL="342900" indent="-342900">
              <a:lnSpc>
                <a:spcPct val="80000"/>
              </a:lnSpc>
              <a:spcBef>
                <a:spcPct val="20000"/>
              </a:spcBef>
            </a:pPr>
            <a:endParaRPr lang="en-AU" sz="2400" dirty="0" smtClean="0"/>
          </a:p>
          <a:p>
            <a:pPr marL="342900" indent="-342900">
              <a:lnSpc>
                <a:spcPct val="80000"/>
              </a:lnSpc>
              <a:spcBef>
                <a:spcPct val="20000"/>
              </a:spcBef>
            </a:pPr>
            <a:r>
              <a:rPr lang="en-AU" sz="2400" dirty="0" smtClean="0"/>
              <a:t>and </a:t>
            </a:r>
            <a:r>
              <a:rPr lang="en-AU" sz="2400" dirty="0"/>
              <a:t>social ecologies, to provide </a:t>
            </a:r>
            <a:endParaRPr lang="en-AU" sz="2400" dirty="0" smtClean="0"/>
          </a:p>
          <a:p>
            <a:pPr marL="342900" indent="-342900">
              <a:lnSpc>
                <a:spcPct val="80000"/>
              </a:lnSpc>
              <a:spcBef>
                <a:spcPct val="20000"/>
              </a:spcBef>
            </a:pPr>
            <a:endParaRPr lang="en-AU" sz="2400" dirty="0" smtClean="0"/>
          </a:p>
          <a:p>
            <a:pPr marL="342900" indent="-342900">
              <a:lnSpc>
                <a:spcPct val="80000"/>
              </a:lnSpc>
              <a:spcBef>
                <a:spcPct val="20000"/>
              </a:spcBef>
            </a:pPr>
            <a:r>
              <a:rPr lang="en-AU" sz="2400" dirty="0" smtClean="0"/>
              <a:t>resources</a:t>
            </a:r>
            <a:r>
              <a:rPr lang="en-AU" sz="2400" dirty="0"/>
              <a:t>, as well as their access to </a:t>
            </a:r>
            <a:endParaRPr lang="en-AU" sz="2400" dirty="0" smtClean="0"/>
          </a:p>
          <a:p>
            <a:pPr marL="342900" indent="-342900">
              <a:lnSpc>
                <a:spcPct val="80000"/>
              </a:lnSpc>
              <a:spcBef>
                <a:spcPct val="20000"/>
              </a:spcBef>
            </a:pPr>
            <a:endParaRPr lang="en-AU" sz="2400" dirty="0" smtClean="0"/>
          </a:p>
          <a:p>
            <a:pPr marL="342900" indent="-342900">
              <a:lnSpc>
                <a:spcPct val="80000"/>
              </a:lnSpc>
              <a:spcBef>
                <a:spcPct val="20000"/>
              </a:spcBef>
            </a:pPr>
            <a:r>
              <a:rPr lang="en-AU" sz="2400" dirty="0" smtClean="0"/>
              <a:t>families </a:t>
            </a:r>
            <a:r>
              <a:rPr lang="en-AU" sz="2400" dirty="0"/>
              <a:t>and communities who can </a:t>
            </a:r>
            <a:endParaRPr lang="en-AU" sz="2400" dirty="0" smtClean="0"/>
          </a:p>
          <a:p>
            <a:pPr marL="342900" indent="-342900">
              <a:lnSpc>
                <a:spcPct val="80000"/>
              </a:lnSpc>
              <a:spcBef>
                <a:spcPct val="20000"/>
              </a:spcBef>
            </a:pPr>
            <a:endParaRPr lang="en-AU" sz="2400" dirty="0" smtClean="0"/>
          </a:p>
          <a:p>
            <a:pPr marL="342900" indent="-342900">
              <a:lnSpc>
                <a:spcPct val="80000"/>
              </a:lnSpc>
              <a:spcBef>
                <a:spcPct val="20000"/>
              </a:spcBef>
            </a:pPr>
            <a:r>
              <a:rPr lang="en-AU" sz="2400" dirty="0" smtClean="0"/>
              <a:t>culturally </a:t>
            </a:r>
            <a:r>
              <a:rPr lang="en-AU" sz="2400" dirty="0"/>
              <a:t>navigate for them”</a:t>
            </a:r>
          </a:p>
          <a:p>
            <a:pPr marL="342900" indent="-342900">
              <a:lnSpc>
                <a:spcPct val="80000"/>
              </a:lnSpc>
              <a:spcBef>
                <a:spcPct val="20000"/>
              </a:spcBef>
            </a:pPr>
            <a:r>
              <a:rPr lang="en-AU" sz="3200" dirty="0"/>
              <a:t>    </a:t>
            </a:r>
            <a:r>
              <a:rPr lang="en-AU" sz="3200" dirty="0" smtClean="0"/>
              <a:t>                               </a:t>
            </a:r>
            <a:r>
              <a:rPr lang="en-AU" sz="2000" dirty="0" smtClean="0"/>
              <a:t>(</a:t>
            </a:r>
            <a:r>
              <a:rPr lang="en-AU" sz="2000" dirty="0"/>
              <a:t>Michael </a:t>
            </a:r>
            <a:r>
              <a:rPr lang="en-AU" sz="2000" dirty="0" err="1"/>
              <a:t>Ungar</a:t>
            </a:r>
            <a:r>
              <a:rPr lang="en-AU" sz="2000" dirty="0"/>
              <a:t>, 2008)</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AU" smtClean="0"/>
              <a:t>Resilience is NOT</a:t>
            </a:r>
          </a:p>
        </p:txBody>
      </p:sp>
      <p:sp>
        <p:nvSpPr>
          <p:cNvPr id="8195" name="Rectangle 3"/>
          <p:cNvSpPr>
            <a:spLocks noGrp="1" noChangeArrowheads="1"/>
          </p:cNvSpPr>
          <p:nvPr>
            <p:ph type="body" idx="1"/>
          </p:nvPr>
        </p:nvSpPr>
        <p:spPr>
          <a:xfrm>
            <a:off x="685800" y="2492896"/>
            <a:ext cx="7696200" cy="2993504"/>
          </a:xfrm>
        </p:spPr>
        <p:txBody>
          <a:bodyPr/>
          <a:lstStyle/>
          <a:p>
            <a:pPr eaLnBrk="1" hangingPunct="1"/>
            <a:r>
              <a:rPr lang="en-AU" dirty="0" smtClean="0"/>
              <a:t>A genetic predisposition to thriving</a:t>
            </a:r>
          </a:p>
          <a:p>
            <a:pPr eaLnBrk="1" hangingPunct="1"/>
            <a:endParaRPr lang="en-AU" dirty="0" smtClean="0"/>
          </a:p>
          <a:p>
            <a:pPr eaLnBrk="1" hangingPunct="1"/>
            <a:r>
              <a:rPr lang="en-AU" dirty="0" smtClean="0"/>
              <a:t>A personality trait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AU" smtClean="0"/>
              <a:t>What does it look like to US?</a:t>
            </a:r>
          </a:p>
        </p:txBody>
      </p:sp>
      <p:sp>
        <p:nvSpPr>
          <p:cNvPr id="9219" name="Rectangle 3"/>
          <p:cNvSpPr>
            <a:spLocks noGrp="1" noChangeArrowheads="1"/>
          </p:cNvSpPr>
          <p:nvPr>
            <p:ph type="body" idx="1"/>
          </p:nvPr>
        </p:nvSpPr>
        <p:spPr>
          <a:xfrm>
            <a:off x="685800" y="2492375"/>
            <a:ext cx="7696200" cy="2994025"/>
          </a:xfrm>
        </p:spPr>
        <p:txBody>
          <a:bodyPr/>
          <a:lstStyle/>
          <a:p>
            <a:pPr eaLnBrk="1" hangingPunct="1">
              <a:buNone/>
            </a:pPr>
            <a:r>
              <a:rPr lang="en-AU" sz="2800" dirty="0" smtClean="0"/>
              <a:t>A movement away from…</a:t>
            </a:r>
          </a:p>
          <a:p>
            <a:pPr eaLnBrk="1" hangingPunct="1">
              <a:buFontTx/>
              <a:buNone/>
            </a:pPr>
            <a:r>
              <a:rPr lang="en-AU" sz="2800" dirty="0" smtClean="0"/>
              <a:t> ‘</a:t>
            </a:r>
            <a:r>
              <a:rPr lang="en-AU" sz="2800" i="1" dirty="0" smtClean="0">
                <a:solidFill>
                  <a:srgbClr val="FF0000"/>
                </a:solidFill>
              </a:rPr>
              <a:t>just trying to cope’  </a:t>
            </a:r>
            <a:r>
              <a:rPr lang="en-AU" sz="2800" dirty="0" smtClean="0"/>
              <a:t>with problems to……. </a:t>
            </a:r>
          </a:p>
          <a:p>
            <a:pPr eaLnBrk="1" hangingPunct="1">
              <a:buFontTx/>
              <a:buNone/>
            </a:pPr>
            <a:endParaRPr lang="en-AU" sz="2800" dirty="0" smtClean="0"/>
          </a:p>
          <a:p>
            <a:pPr eaLnBrk="1" hangingPunct="1">
              <a:buFontTx/>
              <a:buNone/>
            </a:pPr>
            <a:r>
              <a:rPr lang="en-AU" sz="2800" i="1" dirty="0" smtClean="0">
                <a:solidFill>
                  <a:srgbClr val="00B050"/>
                </a:solidFill>
              </a:rPr>
              <a:t>building strengths that protect and promote well-being’ </a:t>
            </a:r>
            <a:endParaRPr lang="en-AU" sz="2800" dirty="0" smtClean="0">
              <a:solidFill>
                <a:srgbClr val="00B050"/>
              </a:solidFill>
            </a:endParaRPr>
          </a:p>
        </p:txBody>
      </p:sp>
      <p:pic>
        <p:nvPicPr>
          <p:cNvPr id="3076" name="Picture 4" descr="C:\Users\Camden\AppData\Local\Microsoft\Windows\Temporary Internet Files\Content.IE5\09I02T34\Graphic1[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4869160"/>
            <a:ext cx="2000250" cy="1895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AU" smtClean="0"/>
              <a:t>Why is it important?</a:t>
            </a:r>
          </a:p>
        </p:txBody>
      </p:sp>
      <p:sp>
        <p:nvSpPr>
          <p:cNvPr id="10243" name="Rectangle 3"/>
          <p:cNvSpPr>
            <a:spLocks noGrp="1" noChangeArrowheads="1"/>
          </p:cNvSpPr>
          <p:nvPr>
            <p:ph type="body" idx="1"/>
          </p:nvPr>
        </p:nvSpPr>
        <p:spPr/>
        <p:txBody>
          <a:bodyPr/>
          <a:lstStyle/>
          <a:p>
            <a:pPr eaLnBrk="1" hangingPunct="1"/>
            <a:r>
              <a:rPr lang="en-AU" dirty="0" smtClean="0"/>
              <a:t>   Make the most of their potential </a:t>
            </a:r>
          </a:p>
          <a:p>
            <a:pPr eaLnBrk="1" hangingPunct="1"/>
            <a:r>
              <a:rPr lang="en-AU" dirty="0" smtClean="0"/>
              <a:t>   Extend themselves</a:t>
            </a:r>
          </a:p>
          <a:p>
            <a:pPr eaLnBrk="1" hangingPunct="1"/>
            <a:r>
              <a:rPr lang="en-AU" dirty="0" smtClean="0"/>
              <a:t>   Fears &amp; worries acknowledged</a:t>
            </a:r>
          </a:p>
          <a:p>
            <a:pPr eaLnBrk="1" hangingPunct="1"/>
            <a:r>
              <a:rPr lang="en-AU" dirty="0" smtClean="0"/>
              <a:t>   Builds social and emotional      capacities</a:t>
            </a:r>
          </a:p>
        </p:txBody>
      </p:sp>
      <p:pic>
        <p:nvPicPr>
          <p:cNvPr id="4098" name="Picture 2" descr="C:\Users\Camden\AppData\Local\Microsoft\Windows\Temporary Internet Files\Content.IE5\XKTBKJI3\NNijw[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1999" y="4604131"/>
            <a:ext cx="3168353" cy="18492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AU" smtClean="0"/>
              <a:t>Some ways of thinking</a:t>
            </a:r>
          </a:p>
        </p:txBody>
      </p:sp>
      <p:sp>
        <p:nvSpPr>
          <p:cNvPr id="11267" name="Rectangle 3"/>
          <p:cNvSpPr>
            <a:spLocks noGrp="1" noChangeArrowheads="1"/>
          </p:cNvSpPr>
          <p:nvPr>
            <p:ph type="body" idx="1"/>
          </p:nvPr>
        </p:nvSpPr>
        <p:spPr/>
        <p:txBody>
          <a:bodyPr/>
          <a:lstStyle/>
          <a:p>
            <a:pPr eaLnBrk="1" hangingPunct="1">
              <a:buFontTx/>
              <a:buNone/>
            </a:pPr>
            <a:r>
              <a:rPr lang="en-AU" sz="2800" dirty="0" smtClean="0"/>
              <a:t>“It is thinking style that determines resilience – more than genetics, more than intelligence, more than any other single factor”</a:t>
            </a:r>
          </a:p>
          <a:p>
            <a:pPr eaLnBrk="1" hangingPunct="1">
              <a:buFontTx/>
              <a:buNone/>
            </a:pPr>
            <a:r>
              <a:rPr lang="en-AU" sz="2000" dirty="0" smtClean="0"/>
              <a:t>                                  (Seligman et al: 1995 The Penn Project)</a:t>
            </a:r>
          </a:p>
          <a:p>
            <a:pPr eaLnBrk="1" hangingPunct="1">
              <a:buFontTx/>
              <a:buNone/>
            </a:pPr>
            <a:endParaRPr lang="en-AU" sz="2800" dirty="0" smtClean="0"/>
          </a:p>
          <a:p>
            <a:pPr eaLnBrk="1" hangingPunct="1"/>
            <a:r>
              <a:rPr lang="en-AU" sz="2800" dirty="0" smtClean="0"/>
              <a:t>Optimistic thinking  V  Pessimistic thinking  </a:t>
            </a:r>
          </a:p>
        </p:txBody>
      </p:sp>
      <p:pic>
        <p:nvPicPr>
          <p:cNvPr id="5122" name="Picture 2" descr="C:\Users\Camden\AppData\Local\Microsoft\Windows\Temporary Internet Files\Content.IE5\1TGZNR7M\overly_happy_by_airedaledogz-d33zou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5" y="5445223"/>
            <a:ext cx="1344151" cy="1008113"/>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Camden\AppData\Local\Microsoft\Windows\Temporary Internet Files\Content.IE5\YIYD4C2S\glasses-with-question-marks[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3" y="5554349"/>
            <a:ext cx="2016225" cy="10483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Raising Kids that Cope&amp;#x0D;&amp;#x0A;Building an optimistic mindset in our children&amp;quot;&quot;/&gt;&lt;property id=&quot;20307&quot; value=&quot;256&quot;/&gt;&lt;/object&gt;&lt;object type=&quot;3&quot; unique_id=&quot;10005&quot;&gt;&lt;property id=&quot;20148&quot; value=&quot;5&quot;/&gt;&lt;property id=&quot;20300&quot; value=&quot;Slide 2 - &amp;quot;Snap shots&amp;quot;&quot;/&gt;&lt;property id=&quot;20307&quot; value=&quot;257&quot;/&gt;&lt;/object&gt;&lt;object type=&quot;3&quot; unique_id=&quot;10006&quot;&gt;&lt;property id=&quot;20148&quot; value=&quot;5&quot;/&gt;&lt;property id=&quot;20300&quot; value=&quot;Slide 3 - &amp;quot;What is resilience?&amp;quot;&quot;/&gt;&lt;property id=&quot;20307&quot; value=&quot;258&quot;/&gt;&lt;/object&gt;&lt;object type=&quot;3&quot; unique_id=&quot;10007&quot;&gt;&lt;property id=&quot;20148&quot; value=&quot;5&quot;/&gt;&lt;property id=&quot;20300&quot; value=&quot;Slide 4&quot;/&gt;&lt;property id=&quot;20307&quot; value=&quot;287&quot;/&gt;&lt;/object&gt;&lt;object type=&quot;3&quot; unique_id=&quot;10008&quot;&gt;&lt;property id=&quot;20148&quot; value=&quot;5&quot;/&gt;&lt;property id=&quot;20300&quot; value=&quot;Slide 5&quot;/&gt;&lt;property id=&quot;20307&quot; value=&quot;288&quot;/&gt;&lt;/object&gt;&lt;object type=&quot;3&quot; unique_id=&quot;10009&quot;&gt;&lt;property id=&quot;20148&quot; value=&quot;5&quot;/&gt;&lt;property id=&quot;20300&quot; value=&quot;Slide 6 - &amp;quot;Resilience is NOT&amp;quot;&quot;/&gt;&lt;property id=&quot;20307&quot; value=&quot;259&quot;/&gt;&lt;/object&gt;&lt;object type=&quot;3&quot; unique_id=&quot;10010&quot;&gt;&lt;property id=&quot;20148&quot; value=&quot;5&quot;/&gt;&lt;property id=&quot;20300&quot; value=&quot;Slide 7 - &amp;quot;What does it look like to US?&amp;quot;&quot;/&gt;&lt;property id=&quot;20307&quot; value=&quot;260&quot;/&gt;&lt;/object&gt;&lt;object type=&quot;3&quot; unique_id=&quot;10011&quot;&gt;&lt;property id=&quot;20148&quot; value=&quot;5&quot;/&gt;&lt;property id=&quot;20300&quot; value=&quot;Slide 8 - &amp;quot;Why is it important?&amp;quot;&quot;/&gt;&lt;property id=&quot;20307&quot; value=&quot;261&quot;/&gt;&lt;/object&gt;&lt;object type=&quot;3&quot; unique_id=&quot;10012&quot;&gt;&lt;property id=&quot;20148&quot; value=&quot;5&quot;/&gt;&lt;property id=&quot;20300&quot; value=&quot;Slide 9 - &amp;quot;Some ways of thinking&amp;quot;&quot;/&gt;&lt;property id=&quot;20307&quot; value=&quot;262&quot;/&gt;&lt;/object&gt;&lt;object type=&quot;3&quot; unique_id=&quot;10013&quot;&gt;&lt;property id=&quot;20148&quot; value=&quot;5&quot;/&gt;&lt;property id=&quot;20300&quot; value=&quot;Slide 10&quot;/&gt;&lt;property id=&quot;20307&quot; value=&quot;263&quot;/&gt;&lt;/object&gt;&lt;object type=&quot;3&quot; unique_id=&quot;10014&quot;&gt;&lt;property id=&quot;20148&quot; value=&quot;5&quot;/&gt;&lt;property id=&quot;20300&quot; value=&quot;Slide 11&quot;/&gt;&lt;property id=&quot;20307&quot; value=&quot;264&quot;/&gt;&lt;/object&gt;&lt;object type=&quot;3&quot; unique_id=&quot;10015&quot;&gt;&lt;property id=&quot;20148&quot; value=&quot;5&quot;/&gt;&lt;property id=&quot;20300&quot; value=&quot;Slide 12 - &amp;quot;&amp;#x0D;&amp;#x0A;&amp;#x0D;&amp;#x0A;Half glass FULL!&amp;quot;&quot;/&gt;&lt;property id=&quot;20307&quot; value=&quot;265&quot;/&gt;&lt;/object&gt;&lt;object type=&quot;3&quot; unique_id=&quot;10016&quot;&gt;&lt;property id=&quot;20148&quot; value=&quot;5&quot;/&gt;&lt;property id=&quot;20300&quot; value=&quot;Slide 13&quot;/&gt;&lt;property id=&quot;20307&quot; value=&quot;266&quot;/&gt;&lt;/object&gt;&lt;object type=&quot;3&quot; unique_id=&quot;10017&quot;&gt;&lt;property id=&quot;20148&quot; value=&quot;5&quot;/&gt;&lt;property id=&quot;20300&quot; value=&quot;Slide 14&quot;/&gt;&lt;property id=&quot;20307&quot; value=&quot;267&quot;/&gt;&lt;/object&gt;&lt;object type=&quot;3&quot; unique_id=&quot;10018&quot;&gt;&lt;property id=&quot;20148&quot; value=&quot;5&quot;/&gt;&lt;property id=&quot;20300&quot; value=&quot;Slide 15&quot;/&gt;&lt;property id=&quot;20307&quot; value=&quot;297&quot;/&gt;&lt;/object&gt;&lt;object type=&quot;3&quot; unique_id=&quot;10019&quot;&gt;&lt;property id=&quot;20148&quot; value=&quot;5&quot;/&gt;&lt;property id=&quot;20300&quot; value=&quot;Slide 16&quot;/&gt;&lt;property id=&quot;20307&quot; value=&quot;268&quot;/&gt;&lt;/object&gt;&lt;object type=&quot;3&quot; unique_id=&quot;10020&quot;&gt;&lt;property id=&quot;20148&quot; value=&quot;5&quot;/&gt;&lt;property id=&quot;20300&quot; value=&quot;Slide 17&quot;/&gt;&lt;property id=&quot;20307&quot; value=&quot;299&quot;/&gt;&lt;/object&gt;&lt;object type=&quot;3&quot; unique_id=&quot;10021&quot;&gt;&lt;property id=&quot;20148&quot; value=&quot;5&quot;/&gt;&lt;property id=&quot;20300&quot; value=&quot;Slide 18&quot;/&gt;&lt;property id=&quot;20307&quot; value=&quot;269&quot;/&gt;&lt;/object&gt;&lt;object type=&quot;3&quot; unique_id=&quot;10022&quot;&gt;&lt;property id=&quot;20148&quot; value=&quot;5&quot;/&gt;&lt;property id=&quot;20300&quot; value=&quot;Slide 19&quot;/&gt;&lt;property id=&quot;20307&quot; value=&quot;301&quot;/&gt;&lt;/object&gt;&lt;object type=&quot;3&quot; unique_id=&quot;10023&quot;&gt;&lt;property id=&quot;20148&quot; value=&quot;5&quot;/&gt;&lt;property id=&quot;20300&quot; value=&quot;Slide 20&quot;/&gt;&lt;property id=&quot;20307&quot; value=&quot;270&quot;/&gt;&lt;/object&gt;&lt;object type=&quot;3&quot; unique_id=&quot;10024&quot;&gt;&lt;property id=&quot;20148&quot; value=&quot;5&quot;/&gt;&lt;property id=&quot;20300&quot; value=&quot;Slide 21&quot;/&gt;&lt;property id=&quot;20307&quot; value=&quot;303&quot;/&gt;&lt;/object&gt;&lt;object type=&quot;3&quot; unique_id=&quot;10025&quot;&gt;&lt;property id=&quot;20148&quot; value=&quot;5&quot;/&gt;&lt;property id=&quot;20300&quot; value=&quot;Slide 22&quot;/&gt;&lt;property id=&quot;20307&quot; value=&quot;271&quot;/&gt;&lt;/object&gt;&lt;object type=&quot;3&quot; unique_id=&quot;10026&quot;&gt;&lt;property id=&quot;20148&quot; value=&quot;5&quot;/&gt;&lt;property id=&quot;20300&quot; value=&quot;Slide 23&quot;/&gt;&lt;property id=&quot;20307&quot; value=&quot;305&quot;/&gt;&lt;/object&gt;&lt;object type=&quot;3&quot; unique_id=&quot;10027&quot;&gt;&lt;property id=&quot;20148&quot; value=&quot;5&quot;/&gt;&lt;property id=&quot;20300&quot; value=&quot;Slide 24&quot;/&gt;&lt;property id=&quot;20307&quot; value=&quot;272&quot;/&gt;&lt;/object&gt;&lt;object type=&quot;3&quot; unique_id=&quot;10028&quot;&gt;&lt;property id=&quot;20148&quot; value=&quot;5&quot;/&gt;&lt;property id=&quot;20300&quot; value=&quot;Slide 25&quot;/&gt;&lt;property id=&quot;20307&quot; value=&quot;307&quot;/&gt;&lt;/object&gt;&lt;object type=&quot;3&quot; unique_id=&quot;10029&quot;&gt;&lt;property id=&quot;20148&quot; value=&quot;5&quot;/&gt;&lt;property id=&quot;20300&quot; value=&quot;Slide 26&quot;/&gt;&lt;property id=&quot;20307&quot; value=&quot;273&quot;/&gt;&lt;/object&gt;&lt;object type=&quot;3&quot; unique_id=&quot;10030&quot;&gt;&lt;property id=&quot;20148&quot; value=&quot;5&quot;/&gt;&lt;property id=&quot;20300&quot; value=&quot;Slide 27&quot;/&gt;&lt;property id=&quot;20307&quot; value=&quot;309&quot;/&gt;&lt;/object&gt;&lt;object type=&quot;3&quot; unique_id=&quot;10031&quot;&gt;&lt;property id=&quot;20148&quot; value=&quot;5&quot;/&gt;&lt;property id=&quot;20300&quot; value=&quot;Slide 28&quot;/&gt;&lt;property id=&quot;20307&quot; value=&quot;274&quot;/&gt;&lt;/object&gt;&lt;object type=&quot;3&quot; unique_id=&quot;10032&quot;&gt;&lt;property id=&quot;20148&quot; value=&quot;5&quot;/&gt;&lt;property id=&quot;20300&quot; value=&quot;Slide 29&quot;/&gt;&lt;property id=&quot;20307&quot; value=&quot;311&quot;/&gt;&lt;/object&gt;&lt;object type=&quot;3&quot; unique_id=&quot;10033&quot;&gt;&lt;property id=&quot;20148&quot; value=&quot;5&quot;/&gt;&lt;property id=&quot;20300&quot; value=&quot;Slide 30 - &amp;quot; &amp;#x0D;&amp;#x0A;&amp;#x0D;&amp;#x0A; Finding our key strengths&amp;quot;&quot;/&gt;&lt;property id=&quot;20307&quot; value=&quot;275&quot;/&gt;&lt;/object&gt;&lt;object type=&quot;3&quot; unique_id=&quot;10034&quot;&gt;&lt;property id=&quot;20148&quot; value=&quot;5&quot;/&gt;&lt;property id=&quot;20300&quot; value=&quot;Slide 31&quot;/&gt;&lt;property id=&quot;20307&quot; value=&quot;290&quot;/&gt;&lt;/object&gt;&lt;object type=&quot;3&quot; unique_id=&quot;10035&quot;&gt;&lt;property id=&quot;20148&quot; value=&quot;5&quot;/&gt;&lt;property id=&quot;20300&quot; value=&quot;Slide 32 - &amp;quot;&amp;#x0D;&amp;#x0A;&amp;#x0D;&amp;#x0A;&amp;#x0D;&amp;#x0A;&amp;#x0D;&amp;#x0A;Strength focused questions &amp;#x0D;&amp;#x0A;&amp;#x0D;&amp;#x0A;&amp;quot;&quot;/&gt;&lt;property id=&quot;20307&quot; value=&quot;291&quot;/&gt;&lt;/object&gt;&lt;object type=&quot;3&quot; unique_id=&quot;10036&quot;&gt;&lt;property id=&quot;20148&quot; value=&quot;5&quot;/&gt;&lt;property id=&quot;20300&quot; value=&quot;Slide 33 - &amp;quot;Some of the things our children need &amp;quot;&quot;/&gt;&lt;property id=&quot;20307&quot; value=&quot;281&quot;/&gt;&lt;/object&gt;&lt;object type=&quot;3&quot; unique_id=&quot;10037&quot;&gt;&lt;property id=&quot;20148&quot; value=&quot;5&quot;/&gt;&lt;property id=&quot;20300&quot; value=&quot;Slide 34 - &amp;quot;Additional nuts and bolts&amp;quot;&quot;/&gt;&lt;property id=&quot;20307&quot; value=&quot;319&quot;/&gt;&lt;/object&gt;&lt;object type=&quot;3&quot; unique_id=&quot;10038&quot;&gt;&lt;property id=&quot;20148&quot; value=&quot;5&quot;/&gt;&lt;property id=&quot;20300&quot; value=&quot;Slide 35 - &amp;quot;&amp;#x0D;&amp;#x0A;Stages of Moral reasoning&amp;quot;&quot;/&gt;&lt;property id=&quot;20307&quot; value=&quot;313&quot;/&gt;&lt;/object&gt;&lt;object type=&quot;3&quot; unique_id=&quot;10039&quot;&gt;&lt;property id=&quot;20148&quot; value=&quot;5&quot;/&gt;&lt;property id=&quot;20300&quot; value=&quot;Slide 36&quot;/&gt;&lt;property id=&quot;20307&quot; value=&quot;314&quot;/&gt;&lt;/object&gt;&lt;object type=&quot;3&quot; unique_id=&quot;10040&quot;&gt;&lt;property id=&quot;20148&quot; value=&quot;5&quot;/&gt;&lt;property id=&quot;20300&quot; value=&quot;Slide 37&quot;/&gt;&lt;property id=&quot;20307&quot; value=&quot;316&quot;/&gt;&lt;/object&gt;&lt;object type=&quot;3&quot; unique_id=&quot;10041&quot;&gt;&lt;property id=&quot;20148&quot; value=&quot;5&quot;/&gt;&lt;property id=&quot;20300&quot; value=&quot;Slide 38&quot;/&gt;&lt;property id=&quot;20307&quot; value=&quot;318&quot;/&gt;&lt;/object&gt;&lt;object type=&quot;3&quot; unique_id=&quot;10042&quot;&gt;&lt;property id=&quot;20148&quot; value=&quot;5&quot;/&gt;&lt;property id=&quot;20300&quot; value=&quot;Slide 39 - &amp;quot;Social &amp;amp; emotional competencies&amp;quot;&quot;/&gt;&lt;property id=&quot;20307&quot; value=&quot;320&quot;/&gt;&lt;/object&gt;&lt;object type=&quot;3&quot; unique_id=&quot;10043&quot;&gt;&lt;property id=&quot;20148&quot; value=&quot;5&quot;/&gt;&lt;property id=&quot;20300&quot; value=&quot;Slide 40 - &amp;quot;&amp;#x0D;&amp;#x0A;Research &amp;quot;&quot;/&gt;&lt;property id=&quot;20307&quot; value=&quot;294&quot;/&gt;&lt;/object&gt;&lt;object type=&quot;3&quot; unique_id=&quot;10044&quot;&gt;&lt;property id=&quot;20148&quot; value=&quot;5&quot;/&gt;&lt;property id=&quot;20300&quot; value=&quot;Slide 41 - &amp;quot;To build your child’s self control &amp;quot;&quot;/&gt;&lt;property id=&quot;20307&quot; value=&quot;282&quot;/&gt;&lt;/object&gt;&lt;object type=&quot;3&quot; unique_id=&quot;10045&quot;&gt;&lt;property id=&quot;20148&quot; value=&quot;5&quot;/&gt;&lt;property id=&quot;20300&quot; value=&quot;Slide 42 - &amp;quot;encouragement&amp;#x0D;&amp;#x0A;positive reinforcement&amp;#x0D;&amp;#x0A;time to achieve&amp;quot;&quot;/&gt;&lt;property id=&quot;20307&quot; value=&quot;292&quot;/&gt;&lt;/object&gt;&lt;object type=&quot;3&quot; unique_id=&quot;10046&quot;&gt;&lt;property id=&quot;20148&quot; value=&quot;5&quot;/&gt;&lt;property id=&quot;20300&quot; value=&quot;Slide 43 - &amp;quot;Confidence building&amp;quot;&quot;/&gt;&lt;property id=&quot;20307&quot; value=&quot;283&quot;/&gt;&lt;/object&gt;&lt;object type=&quot;3&quot; unique_id=&quot;10047&quot;&gt;&lt;property id=&quot;20148&quot; value=&quot;5&quot;/&gt;&lt;property id=&quot;20300&quot; value=&quot;Slide 44 - &amp;quot;&amp;#x0D;&amp;#x0A;&amp;#x0D;&amp;#x0A;&amp;#x0D;&amp;#x0A;Confidence, Character and Resilience&amp;quot;&quot;/&gt;&lt;property id=&quot;20307&quot; value=&quot;284&quot;/&gt;&lt;/object&gt;&lt;object type=&quot;3&quot; unique_id=&quot;10048&quot;&gt;&lt;property id=&quot;20148&quot; value=&quot;5&quot;/&gt;&lt;property id=&quot;20300&quot; value=&quot;Slide 45 - &amp;quot;Why is self-esteem so important&amp;quot;&quot;/&gt;&lt;property id=&quot;20307&quot; value=&quot;285&quot;/&gt;&lt;/object&gt;&lt;object type=&quot;3&quot; unique_id=&quot;10049&quot;&gt;&lt;property id=&quot;20148&quot; value=&quot;5&quot;/&gt;&lt;property id=&quot;20300&quot; value=&quot;Slide 46 - &amp;quot;10 ways to improve self esteem&amp;quot;&quot;/&gt;&lt;property id=&quot;20307&quot; value=&quot;293&quot;/&gt;&lt;/object&gt;&lt;object type=&quot;3&quot; unique_id=&quot;10050&quot;&gt;&lt;property id=&quot;20148&quot; value=&quot;5&quot;/&gt;&lt;property id=&quot;20300&quot; value=&quot;Slide 47 - &amp;quot;In Summary:&amp;quot;&quot;/&gt;&lt;property id=&quot;20307&quot; value=&quot;280&quot;/&gt;&lt;/object&gt;&lt;/object&gt;&lt;/object&gt;&lt;/database&gt;"/>
  <p:tag name="SECTOMILLISECCONVERTED" val="1"/>
</p:tagLst>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Crayons</Template>
  <TotalTime>551</TotalTime>
  <Words>1735</Words>
  <Application>Microsoft Office PowerPoint</Application>
  <PresentationFormat>On-screen Show (4:3)</PresentationFormat>
  <Paragraphs>298</Paragraphs>
  <Slides>47</Slides>
  <Notes>26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Crayons</vt:lpstr>
      <vt:lpstr>Raising Kids that Cope Building an optimistic mindset in our children</vt:lpstr>
      <vt:lpstr>Snap shots</vt:lpstr>
      <vt:lpstr>What is resilience?</vt:lpstr>
      <vt:lpstr>PowerPoint Presentation</vt:lpstr>
      <vt:lpstr>PowerPoint Presentation</vt:lpstr>
      <vt:lpstr>Resilience is NOT</vt:lpstr>
      <vt:lpstr>What does it look like to US?</vt:lpstr>
      <vt:lpstr>Why is it important?</vt:lpstr>
      <vt:lpstr>Some ways of thinking</vt:lpstr>
      <vt:lpstr>PowerPoint Presentation</vt:lpstr>
      <vt:lpstr>PowerPoint Presentation</vt:lpstr>
      <vt:lpstr>  Half glass FULL!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Finding our key strengths</vt:lpstr>
      <vt:lpstr>PowerPoint Presentation</vt:lpstr>
      <vt:lpstr>    Strength focused questions   </vt:lpstr>
      <vt:lpstr>Some of the things our children need </vt:lpstr>
      <vt:lpstr>Additional nuts and bolts</vt:lpstr>
      <vt:lpstr> Stages of Moral reasoning</vt:lpstr>
      <vt:lpstr>PowerPoint Presentation</vt:lpstr>
      <vt:lpstr>PowerPoint Presentation</vt:lpstr>
      <vt:lpstr>PowerPoint Presentation</vt:lpstr>
      <vt:lpstr>Social &amp; emotional competencies</vt:lpstr>
      <vt:lpstr> Research </vt:lpstr>
      <vt:lpstr>To build your child’s self control </vt:lpstr>
      <vt:lpstr>encouragement positive reinforcement time to achieve</vt:lpstr>
      <vt:lpstr>Confidence building</vt:lpstr>
      <vt:lpstr>   Confidence, Character and Resilience</vt:lpstr>
      <vt:lpstr>Why is self-esteem so important</vt:lpstr>
      <vt:lpstr>10 ways to improve self esteem</vt:lpstr>
      <vt:lpstr>In Summary:</vt:lpstr>
    </vt:vector>
  </TitlesOfParts>
  <Company>Diocese of Broken Bay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resilience in children: schools and parents working together</dc:title>
  <dc:creator>catherine.camden</dc:creator>
  <cp:lastModifiedBy>Paterson, John</cp:lastModifiedBy>
  <cp:revision>33</cp:revision>
  <dcterms:created xsi:type="dcterms:W3CDTF">2010-02-28T22:18:33Z</dcterms:created>
  <dcterms:modified xsi:type="dcterms:W3CDTF">2015-04-21T02:57:04Z</dcterms:modified>
</cp:coreProperties>
</file>